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330" r:id="rId3"/>
    <p:sldId id="262" r:id="rId4"/>
    <p:sldId id="258" r:id="rId5"/>
    <p:sldId id="259" r:id="rId6"/>
    <p:sldId id="260" r:id="rId7"/>
    <p:sldId id="261" r:id="rId8"/>
    <p:sldId id="263" r:id="rId9"/>
    <p:sldId id="264" r:id="rId10"/>
    <p:sldId id="265" r:id="rId11"/>
    <p:sldId id="268" r:id="rId12"/>
    <p:sldId id="266" r:id="rId13"/>
    <p:sldId id="322" r:id="rId14"/>
    <p:sldId id="273" r:id="rId15"/>
    <p:sldId id="269" r:id="rId16"/>
    <p:sldId id="270" r:id="rId17"/>
    <p:sldId id="271" r:id="rId18"/>
    <p:sldId id="272" r:id="rId19"/>
    <p:sldId id="274" r:id="rId20"/>
    <p:sldId id="276" r:id="rId21"/>
    <p:sldId id="277" r:id="rId22"/>
    <p:sldId id="325" r:id="rId23"/>
    <p:sldId id="326" r:id="rId24"/>
    <p:sldId id="275" r:id="rId25"/>
    <p:sldId id="278" r:id="rId26"/>
    <p:sldId id="279" r:id="rId27"/>
    <p:sldId id="280" r:id="rId28"/>
    <p:sldId id="281" r:id="rId29"/>
    <p:sldId id="282" r:id="rId30"/>
    <p:sldId id="283" r:id="rId31"/>
    <p:sldId id="324" r:id="rId32"/>
    <p:sldId id="285" r:id="rId33"/>
    <p:sldId id="284" r:id="rId34"/>
    <p:sldId id="286" r:id="rId35"/>
    <p:sldId id="327" r:id="rId36"/>
    <p:sldId id="287" r:id="rId37"/>
    <p:sldId id="288" r:id="rId38"/>
    <p:sldId id="289" r:id="rId39"/>
    <p:sldId id="328" r:id="rId40"/>
    <p:sldId id="290" r:id="rId41"/>
    <p:sldId id="291" r:id="rId42"/>
    <p:sldId id="292" r:id="rId43"/>
    <p:sldId id="293" r:id="rId44"/>
    <p:sldId id="294" r:id="rId45"/>
    <p:sldId id="295" r:id="rId46"/>
    <p:sldId id="296" r:id="rId47"/>
    <p:sldId id="297" r:id="rId48"/>
    <p:sldId id="298" r:id="rId49"/>
    <p:sldId id="299" r:id="rId50"/>
    <p:sldId id="300" r:id="rId51"/>
    <p:sldId id="321"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20"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053" autoAdjust="0"/>
  </p:normalViewPr>
  <p:slideViewPr>
    <p:cSldViewPr snapToGrid="0" snapToObjects="1">
      <p:cViewPr>
        <p:scale>
          <a:sx n="90" d="100"/>
          <a:sy n="90" d="100"/>
        </p:scale>
        <p:origin x="-1072" y="-14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cs-CZ"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Click to edit Master subtitle style</a:t>
            </a:r>
            <a:endParaRPr lang="en-US"/>
          </a:p>
        </p:txBody>
      </p:sp>
      <p:sp>
        <p:nvSpPr>
          <p:cNvPr id="4" name="Date Placeholder 3"/>
          <p:cNvSpPr>
            <a:spLocks noGrp="1"/>
          </p:cNvSpPr>
          <p:nvPr>
            <p:ph type="dt" sz="half" idx="10"/>
          </p:nvPr>
        </p:nvSpPr>
        <p:spPr/>
        <p:txBody>
          <a:bodyPr/>
          <a:lstStyle/>
          <a:p>
            <a:fld id="{0ED34D39-6B0C-A841-B8BF-094A66331B90}" type="datetimeFigureOut">
              <a:rPr lang="en-US" smtClean="0"/>
              <a:t>9/18/15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047E6-C5E3-CC40-B705-A8722CF983D0}" type="slidenum">
              <a:rPr lang="en-US" smtClean="0"/>
              <a:t>‹#›</a:t>
            </a:fld>
            <a:endParaRPr lang="en-US"/>
          </a:p>
        </p:txBody>
      </p:sp>
    </p:spTree>
    <p:extLst>
      <p:ext uri="{BB962C8B-B14F-4D97-AF65-F5344CB8AC3E}">
        <p14:creationId xmlns:p14="http://schemas.microsoft.com/office/powerpoint/2010/main" val="1174868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Date Placeholder 3"/>
          <p:cNvSpPr>
            <a:spLocks noGrp="1"/>
          </p:cNvSpPr>
          <p:nvPr>
            <p:ph type="dt" sz="half" idx="10"/>
          </p:nvPr>
        </p:nvSpPr>
        <p:spPr/>
        <p:txBody>
          <a:bodyPr/>
          <a:lstStyle/>
          <a:p>
            <a:fld id="{0ED34D39-6B0C-A841-B8BF-094A66331B90}" type="datetimeFigureOut">
              <a:rPr lang="en-US" smtClean="0"/>
              <a:t>9/18/15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047E6-C5E3-CC40-B705-A8722CF983D0}" type="slidenum">
              <a:rPr lang="en-US" smtClean="0"/>
              <a:t>‹#›</a:t>
            </a:fld>
            <a:endParaRPr lang="en-US"/>
          </a:p>
        </p:txBody>
      </p:sp>
    </p:spTree>
    <p:extLst>
      <p:ext uri="{BB962C8B-B14F-4D97-AF65-F5344CB8AC3E}">
        <p14:creationId xmlns:p14="http://schemas.microsoft.com/office/powerpoint/2010/main" val="2525473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Date Placeholder 3"/>
          <p:cNvSpPr>
            <a:spLocks noGrp="1"/>
          </p:cNvSpPr>
          <p:nvPr>
            <p:ph type="dt" sz="half" idx="10"/>
          </p:nvPr>
        </p:nvSpPr>
        <p:spPr/>
        <p:txBody>
          <a:bodyPr/>
          <a:lstStyle/>
          <a:p>
            <a:fld id="{0ED34D39-6B0C-A841-B8BF-094A66331B90}" type="datetimeFigureOut">
              <a:rPr lang="en-US" smtClean="0"/>
              <a:t>9/18/15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047E6-C5E3-CC40-B705-A8722CF983D0}" type="slidenum">
              <a:rPr lang="en-US" smtClean="0"/>
              <a:t>‹#›</a:t>
            </a:fld>
            <a:endParaRPr lang="en-US"/>
          </a:p>
        </p:txBody>
      </p:sp>
    </p:spTree>
    <p:extLst>
      <p:ext uri="{BB962C8B-B14F-4D97-AF65-F5344CB8AC3E}">
        <p14:creationId xmlns:p14="http://schemas.microsoft.com/office/powerpoint/2010/main" val="1494892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Click to edit Master title style</a:t>
            </a:r>
            <a:endParaRPr lang="en-US"/>
          </a:p>
        </p:txBody>
      </p:sp>
      <p:sp>
        <p:nvSpPr>
          <p:cNvPr id="3" name="Content Placeholder 2"/>
          <p:cNvSpPr>
            <a:spLocks noGrp="1"/>
          </p:cNvSpPr>
          <p:nvPr>
            <p:ph idx="1"/>
          </p:nvPr>
        </p:nvSpPr>
        <p:spPr/>
        <p:txBody>
          <a:body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Date Placeholder 3"/>
          <p:cNvSpPr>
            <a:spLocks noGrp="1"/>
          </p:cNvSpPr>
          <p:nvPr>
            <p:ph type="dt" sz="half" idx="10"/>
          </p:nvPr>
        </p:nvSpPr>
        <p:spPr/>
        <p:txBody>
          <a:bodyPr/>
          <a:lstStyle/>
          <a:p>
            <a:fld id="{0ED34D39-6B0C-A841-B8BF-094A66331B90}" type="datetimeFigureOut">
              <a:rPr lang="en-US" smtClean="0"/>
              <a:t>9/18/15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047E6-C5E3-CC40-B705-A8722CF983D0}" type="slidenum">
              <a:rPr lang="en-US" smtClean="0"/>
              <a:t>‹#›</a:t>
            </a:fld>
            <a:endParaRPr lang="en-US"/>
          </a:p>
        </p:txBody>
      </p:sp>
    </p:spTree>
    <p:extLst>
      <p:ext uri="{BB962C8B-B14F-4D97-AF65-F5344CB8AC3E}">
        <p14:creationId xmlns:p14="http://schemas.microsoft.com/office/powerpoint/2010/main" val="529764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Click to edit Master text styles</a:t>
            </a:r>
          </a:p>
        </p:txBody>
      </p:sp>
      <p:sp>
        <p:nvSpPr>
          <p:cNvPr id="4" name="Date Placeholder 3"/>
          <p:cNvSpPr>
            <a:spLocks noGrp="1"/>
          </p:cNvSpPr>
          <p:nvPr>
            <p:ph type="dt" sz="half" idx="10"/>
          </p:nvPr>
        </p:nvSpPr>
        <p:spPr/>
        <p:txBody>
          <a:bodyPr/>
          <a:lstStyle/>
          <a:p>
            <a:fld id="{0ED34D39-6B0C-A841-B8BF-094A66331B90}" type="datetimeFigureOut">
              <a:rPr lang="en-US" smtClean="0"/>
              <a:t>9/18/15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047E6-C5E3-CC40-B705-A8722CF983D0}" type="slidenum">
              <a:rPr lang="en-US" smtClean="0"/>
              <a:t>‹#›</a:t>
            </a:fld>
            <a:endParaRPr lang="en-US"/>
          </a:p>
        </p:txBody>
      </p:sp>
    </p:spTree>
    <p:extLst>
      <p:ext uri="{BB962C8B-B14F-4D97-AF65-F5344CB8AC3E}">
        <p14:creationId xmlns:p14="http://schemas.microsoft.com/office/powerpoint/2010/main" val="2949631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5" name="Date Placeholder 4"/>
          <p:cNvSpPr>
            <a:spLocks noGrp="1"/>
          </p:cNvSpPr>
          <p:nvPr>
            <p:ph type="dt" sz="half" idx="10"/>
          </p:nvPr>
        </p:nvSpPr>
        <p:spPr/>
        <p:txBody>
          <a:bodyPr/>
          <a:lstStyle/>
          <a:p>
            <a:fld id="{0ED34D39-6B0C-A841-B8BF-094A66331B90}" type="datetimeFigureOut">
              <a:rPr lang="en-US" smtClean="0"/>
              <a:t>9/18/15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3047E6-C5E3-CC40-B705-A8722CF983D0}" type="slidenum">
              <a:rPr lang="en-US" smtClean="0"/>
              <a:t>‹#›</a:t>
            </a:fld>
            <a:endParaRPr lang="en-US"/>
          </a:p>
        </p:txBody>
      </p:sp>
    </p:spTree>
    <p:extLst>
      <p:ext uri="{BB962C8B-B14F-4D97-AF65-F5344CB8AC3E}">
        <p14:creationId xmlns:p14="http://schemas.microsoft.com/office/powerpoint/2010/main" val="195229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7" name="Date Placeholder 6"/>
          <p:cNvSpPr>
            <a:spLocks noGrp="1"/>
          </p:cNvSpPr>
          <p:nvPr>
            <p:ph type="dt" sz="half" idx="10"/>
          </p:nvPr>
        </p:nvSpPr>
        <p:spPr/>
        <p:txBody>
          <a:bodyPr/>
          <a:lstStyle/>
          <a:p>
            <a:fld id="{0ED34D39-6B0C-A841-B8BF-094A66331B90}" type="datetimeFigureOut">
              <a:rPr lang="en-US" smtClean="0"/>
              <a:t>9/18/15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3047E6-C5E3-CC40-B705-A8722CF983D0}" type="slidenum">
              <a:rPr lang="en-US" smtClean="0"/>
              <a:t>‹#›</a:t>
            </a:fld>
            <a:endParaRPr lang="en-US"/>
          </a:p>
        </p:txBody>
      </p:sp>
    </p:spTree>
    <p:extLst>
      <p:ext uri="{BB962C8B-B14F-4D97-AF65-F5344CB8AC3E}">
        <p14:creationId xmlns:p14="http://schemas.microsoft.com/office/powerpoint/2010/main" val="3198351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Click to edit Master title style</a:t>
            </a:r>
            <a:endParaRPr lang="en-US"/>
          </a:p>
        </p:txBody>
      </p:sp>
      <p:sp>
        <p:nvSpPr>
          <p:cNvPr id="3" name="Date Placeholder 2"/>
          <p:cNvSpPr>
            <a:spLocks noGrp="1"/>
          </p:cNvSpPr>
          <p:nvPr>
            <p:ph type="dt" sz="half" idx="10"/>
          </p:nvPr>
        </p:nvSpPr>
        <p:spPr/>
        <p:txBody>
          <a:bodyPr/>
          <a:lstStyle/>
          <a:p>
            <a:fld id="{0ED34D39-6B0C-A841-B8BF-094A66331B90}" type="datetimeFigureOut">
              <a:rPr lang="en-US" smtClean="0"/>
              <a:t>9/18/15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3047E6-C5E3-CC40-B705-A8722CF983D0}" type="slidenum">
              <a:rPr lang="en-US" smtClean="0"/>
              <a:t>‹#›</a:t>
            </a:fld>
            <a:endParaRPr lang="en-US"/>
          </a:p>
        </p:txBody>
      </p:sp>
    </p:spTree>
    <p:extLst>
      <p:ext uri="{BB962C8B-B14F-4D97-AF65-F5344CB8AC3E}">
        <p14:creationId xmlns:p14="http://schemas.microsoft.com/office/powerpoint/2010/main" val="4128789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D34D39-6B0C-A841-B8BF-094A66331B90}" type="datetimeFigureOut">
              <a:rPr lang="en-US" smtClean="0"/>
              <a:t>9/18/15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3047E6-C5E3-CC40-B705-A8722CF983D0}" type="slidenum">
              <a:rPr lang="en-US" smtClean="0"/>
              <a:t>‹#›</a:t>
            </a:fld>
            <a:endParaRPr lang="en-US"/>
          </a:p>
        </p:txBody>
      </p:sp>
    </p:spTree>
    <p:extLst>
      <p:ext uri="{BB962C8B-B14F-4D97-AF65-F5344CB8AC3E}">
        <p14:creationId xmlns:p14="http://schemas.microsoft.com/office/powerpoint/2010/main" val="3484787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Click to edit Master text styles</a:t>
            </a:r>
          </a:p>
        </p:txBody>
      </p:sp>
      <p:sp>
        <p:nvSpPr>
          <p:cNvPr id="5" name="Date Placeholder 4"/>
          <p:cNvSpPr>
            <a:spLocks noGrp="1"/>
          </p:cNvSpPr>
          <p:nvPr>
            <p:ph type="dt" sz="half" idx="10"/>
          </p:nvPr>
        </p:nvSpPr>
        <p:spPr/>
        <p:txBody>
          <a:bodyPr/>
          <a:lstStyle/>
          <a:p>
            <a:fld id="{0ED34D39-6B0C-A841-B8BF-094A66331B90}" type="datetimeFigureOut">
              <a:rPr lang="en-US" smtClean="0"/>
              <a:t>9/18/15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3047E6-C5E3-CC40-B705-A8722CF983D0}" type="slidenum">
              <a:rPr lang="en-US" smtClean="0"/>
              <a:t>‹#›</a:t>
            </a:fld>
            <a:endParaRPr lang="en-US"/>
          </a:p>
        </p:txBody>
      </p:sp>
    </p:spTree>
    <p:extLst>
      <p:ext uri="{BB962C8B-B14F-4D97-AF65-F5344CB8AC3E}">
        <p14:creationId xmlns:p14="http://schemas.microsoft.com/office/powerpoint/2010/main" val="1816341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Click to edit Master text styles</a:t>
            </a:r>
          </a:p>
        </p:txBody>
      </p:sp>
      <p:sp>
        <p:nvSpPr>
          <p:cNvPr id="5" name="Date Placeholder 4"/>
          <p:cNvSpPr>
            <a:spLocks noGrp="1"/>
          </p:cNvSpPr>
          <p:nvPr>
            <p:ph type="dt" sz="half" idx="10"/>
          </p:nvPr>
        </p:nvSpPr>
        <p:spPr/>
        <p:txBody>
          <a:bodyPr/>
          <a:lstStyle/>
          <a:p>
            <a:fld id="{0ED34D39-6B0C-A841-B8BF-094A66331B90}" type="datetimeFigureOut">
              <a:rPr lang="en-US" smtClean="0"/>
              <a:t>9/18/15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3047E6-C5E3-CC40-B705-A8722CF983D0}" type="slidenum">
              <a:rPr lang="en-US" smtClean="0"/>
              <a:t>‹#›</a:t>
            </a:fld>
            <a:endParaRPr lang="en-US"/>
          </a:p>
        </p:txBody>
      </p:sp>
    </p:spTree>
    <p:extLst>
      <p:ext uri="{BB962C8B-B14F-4D97-AF65-F5344CB8AC3E}">
        <p14:creationId xmlns:p14="http://schemas.microsoft.com/office/powerpoint/2010/main" val="18107970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D34D39-6B0C-A841-B8BF-094A66331B90}" type="datetimeFigureOut">
              <a:rPr lang="en-US" smtClean="0"/>
              <a:t>9/18/15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3047E6-C5E3-CC40-B705-A8722CF983D0}" type="slidenum">
              <a:rPr lang="en-US" smtClean="0"/>
              <a:t>‹#›</a:t>
            </a:fld>
            <a:endParaRPr lang="en-US"/>
          </a:p>
        </p:txBody>
      </p:sp>
    </p:spTree>
    <p:extLst>
      <p:ext uri="{BB962C8B-B14F-4D97-AF65-F5344CB8AC3E}">
        <p14:creationId xmlns:p14="http://schemas.microsoft.com/office/powerpoint/2010/main" val="463149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image" Target="../media/image22.jpg"/><Relationship Id="rId6" Type="http://schemas.openxmlformats.org/officeDocument/2006/relationships/image" Target="../media/image23.jpg"/><Relationship Id="rId7" Type="http://schemas.openxmlformats.org/officeDocument/2006/relationships/image" Target="../media/image24.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3.jp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g"/><Relationship Id="rId5" Type="http://schemas.openxmlformats.org/officeDocument/2006/relationships/image" Target="../media/image28.jpg"/><Relationship Id="rId6" Type="http://schemas.openxmlformats.org/officeDocument/2006/relationships/image" Target="../media/image29.jpg"/><Relationship Id="rId7" Type="http://schemas.openxmlformats.org/officeDocument/2006/relationships/image" Target="../media/image30.jpg"/><Relationship Id="rId8" Type="http://schemas.openxmlformats.org/officeDocument/2006/relationships/image" Target="../media/image31.jpg"/><Relationship Id="rId9" Type="http://schemas.openxmlformats.org/officeDocument/2006/relationships/image" Target="../media/image32.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jpg"/><Relationship Id="rId5" Type="http://schemas.openxmlformats.org/officeDocument/2006/relationships/image" Target="../media/image35.jpg"/><Relationship Id="rId6" Type="http://schemas.openxmlformats.org/officeDocument/2006/relationships/image" Target="../media/image36.jpg"/><Relationship Id="rId7" Type="http://schemas.openxmlformats.org/officeDocument/2006/relationships/image" Target="../media/image37.jpg"/><Relationship Id="rId8" Type="http://schemas.openxmlformats.org/officeDocument/2006/relationships/image" Target="../media/image38.jpg"/><Relationship Id="rId9" Type="http://schemas.openxmlformats.org/officeDocument/2006/relationships/image" Target="../media/image39.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jpg"/><Relationship Id="rId5"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9.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3.jpg"/><Relationship Id="rId5" Type="http://schemas.openxmlformats.org/officeDocument/2006/relationships/image" Target="../media/image54.jpg"/><Relationship Id="rId6" Type="http://schemas.openxmlformats.org/officeDocument/2006/relationships/image" Target="../media/image55.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5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8.jpg"/><Relationship Id="rId4" Type="http://schemas.openxmlformats.org/officeDocument/2006/relationships/image" Target="../media/image59.jpg"/><Relationship Id="rId5" Type="http://schemas.openxmlformats.org/officeDocument/2006/relationships/image" Target="../media/image60.jpg"/><Relationship Id="rId6" Type="http://schemas.openxmlformats.org/officeDocument/2006/relationships/image" Target="../media/image61.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7.xml.rels><?xml version="1.0" encoding="UTF-8" standalone="yes"?>
<Relationships xmlns="http://schemas.openxmlformats.org/package/2006/relationships"><Relationship Id="rId3" Type="http://schemas.openxmlformats.org/officeDocument/2006/relationships/image" Target="../media/image62.jpg"/><Relationship Id="rId4" Type="http://schemas.openxmlformats.org/officeDocument/2006/relationships/image" Target="../media/image63.jpg"/><Relationship Id="rId5" Type="http://schemas.openxmlformats.org/officeDocument/2006/relationships/image" Target="../media/image64.jpg"/><Relationship Id="rId6" Type="http://schemas.openxmlformats.org/officeDocument/2006/relationships/image" Target="../media/image65.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8.xml.rels><?xml version="1.0" encoding="UTF-8" standalone="yes"?>
<Relationships xmlns="http://schemas.openxmlformats.org/package/2006/relationships"><Relationship Id="rId3" Type="http://schemas.openxmlformats.org/officeDocument/2006/relationships/image" Target="../media/image66.jpg"/><Relationship Id="rId4" Type="http://schemas.openxmlformats.org/officeDocument/2006/relationships/image" Target="../media/image67.jpg"/><Relationship Id="rId5" Type="http://schemas.openxmlformats.org/officeDocument/2006/relationships/image" Target="../media/image68.jpg"/><Relationship Id="rId6" Type="http://schemas.openxmlformats.org/officeDocument/2006/relationships/image" Target="../media/image69.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9.xml.rels><?xml version="1.0" encoding="UTF-8" standalone="yes"?>
<Relationships xmlns="http://schemas.openxmlformats.org/package/2006/relationships"><Relationship Id="rId3" Type="http://schemas.openxmlformats.org/officeDocument/2006/relationships/image" Target="../media/image70.jpg"/><Relationship Id="rId4" Type="http://schemas.openxmlformats.org/officeDocument/2006/relationships/image" Target="../media/image71.jpg"/><Relationship Id="rId5" Type="http://schemas.openxmlformats.org/officeDocument/2006/relationships/image" Target="../media/image72.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73.JPG"/><Relationship Id="rId4" Type="http://schemas.openxmlformats.org/officeDocument/2006/relationships/image" Target="../media/image74.jpg"/><Relationship Id="rId5" Type="http://schemas.openxmlformats.org/officeDocument/2006/relationships/image" Target="../media/image75.JPG"/><Relationship Id="rId6" Type="http://schemas.openxmlformats.org/officeDocument/2006/relationships/image" Target="../media/image76.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31.xml.rels><?xml version="1.0" encoding="UTF-8" standalone="yes"?>
<Relationships xmlns="http://schemas.openxmlformats.org/package/2006/relationships"><Relationship Id="rId3" Type="http://schemas.openxmlformats.org/officeDocument/2006/relationships/image" Target="../media/image77.JPG"/><Relationship Id="rId4" Type="http://schemas.openxmlformats.org/officeDocument/2006/relationships/image" Target="../media/image78.JPG"/><Relationship Id="rId5" Type="http://schemas.openxmlformats.org/officeDocument/2006/relationships/image" Target="../media/image79.JPG"/><Relationship Id="rId6" Type="http://schemas.openxmlformats.org/officeDocument/2006/relationships/image" Target="../media/image80.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32.xml.rels><?xml version="1.0" encoding="UTF-8" standalone="yes"?>
<Relationships xmlns="http://schemas.openxmlformats.org/package/2006/relationships"><Relationship Id="rId3" Type="http://schemas.openxmlformats.org/officeDocument/2006/relationships/image" Target="../media/image81.jpg"/><Relationship Id="rId4" Type="http://schemas.openxmlformats.org/officeDocument/2006/relationships/image" Target="../media/image82.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83.jpg"/></Relationships>
</file>

<file path=ppt/slides/_rels/slide35.xml.rels><?xml version="1.0" encoding="UTF-8" standalone="yes"?>
<Relationships xmlns="http://schemas.openxmlformats.org/package/2006/relationships"><Relationship Id="rId3" Type="http://schemas.openxmlformats.org/officeDocument/2006/relationships/image" Target="../media/image84.JPG"/><Relationship Id="rId4" Type="http://schemas.openxmlformats.org/officeDocument/2006/relationships/image" Target="../media/image85.JPG"/><Relationship Id="rId5" Type="http://schemas.openxmlformats.org/officeDocument/2006/relationships/image" Target="../media/image86.JPG"/><Relationship Id="rId6" Type="http://schemas.openxmlformats.org/officeDocument/2006/relationships/image" Target="../media/image87.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36.xml.rels><?xml version="1.0" encoding="UTF-8" standalone="yes"?>
<Relationships xmlns="http://schemas.openxmlformats.org/package/2006/relationships"><Relationship Id="rId3" Type="http://schemas.openxmlformats.org/officeDocument/2006/relationships/image" Target="../media/image88.jpg"/><Relationship Id="rId4" Type="http://schemas.openxmlformats.org/officeDocument/2006/relationships/image" Target="../media/image89.jpg"/><Relationship Id="rId5" Type="http://schemas.openxmlformats.org/officeDocument/2006/relationships/image" Target="../media/image90.jpg"/><Relationship Id="rId6" Type="http://schemas.openxmlformats.org/officeDocument/2006/relationships/image" Target="../media/image91.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37.xml.rels><?xml version="1.0" encoding="UTF-8" standalone="yes"?>
<Relationships xmlns="http://schemas.openxmlformats.org/package/2006/relationships"><Relationship Id="rId3" Type="http://schemas.openxmlformats.org/officeDocument/2006/relationships/image" Target="../media/image92.jpg"/><Relationship Id="rId4" Type="http://schemas.openxmlformats.org/officeDocument/2006/relationships/image" Target="../media/image93.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38.xml.rels><?xml version="1.0" encoding="UTF-8" standalone="yes"?>
<Relationships xmlns="http://schemas.openxmlformats.org/package/2006/relationships"><Relationship Id="rId3" Type="http://schemas.openxmlformats.org/officeDocument/2006/relationships/image" Target="../media/image94.jpg"/><Relationship Id="rId4" Type="http://schemas.openxmlformats.org/officeDocument/2006/relationships/image" Target="../media/image95.jpg"/><Relationship Id="rId5" Type="http://schemas.openxmlformats.org/officeDocument/2006/relationships/image" Target="../media/image96.jpg"/><Relationship Id="rId6" Type="http://schemas.openxmlformats.org/officeDocument/2006/relationships/image" Target="../media/image97.jpg"/><Relationship Id="rId7" Type="http://schemas.openxmlformats.org/officeDocument/2006/relationships/image" Target="../media/image98.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39.xml.rels><?xml version="1.0" encoding="UTF-8" standalone="yes"?>
<Relationships xmlns="http://schemas.openxmlformats.org/package/2006/relationships"><Relationship Id="rId3" Type="http://schemas.openxmlformats.org/officeDocument/2006/relationships/image" Target="../media/image99.JPG"/><Relationship Id="rId4" Type="http://schemas.openxmlformats.org/officeDocument/2006/relationships/image" Target="../media/image100.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 Id="rId3" Type="http://schemas.openxmlformats.org/officeDocument/2006/relationships/image" Target="../media/image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10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102.jpg"/></Relationships>
</file>

<file path=ppt/slides/_rels/slide42.xml.rels><?xml version="1.0" encoding="UTF-8" standalone="yes"?>
<Relationships xmlns="http://schemas.openxmlformats.org/package/2006/relationships"><Relationship Id="rId3" Type="http://schemas.openxmlformats.org/officeDocument/2006/relationships/image" Target="../media/image103.jpg"/><Relationship Id="rId4" Type="http://schemas.openxmlformats.org/officeDocument/2006/relationships/image" Target="../media/image104.JPG"/><Relationship Id="rId5" Type="http://schemas.openxmlformats.org/officeDocument/2006/relationships/image" Target="../media/image105.JPG"/><Relationship Id="rId6" Type="http://schemas.openxmlformats.org/officeDocument/2006/relationships/image" Target="../media/image106.JPG"/><Relationship Id="rId7" Type="http://schemas.openxmlformats.org/officeDocument/2006/relationships/image" Target="../media/image107.JPG"/><Relationship Id="rId8" Type="http://schemas.openxmlformats.org/officeDocument/2006/relationships/image" Target="../media/image108.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43.xml.rels><?xml version="1.0" encoding="UTF-8" standalone="yes"?>
<Relationships xmlns="http://schemas.openxmlformats.org/package/2006/relationships"><Relationship Id="rId3" Type="http://schemas.openxmlformats.org/officeDocument/2006/relationships/image" Target="../media/image109.jpg"/><Relationship Id="rId4" Type="http://schemas.openxmlformats.org/officeDocument/2006/relationships/image" Target="../media/image110.jpg"/><Relationship Id="rId5" Type="http://schemas.openxmlformats.org/officeDocument/2006/relationships/image" Target="../media/image111.jpg"/><Relationship Id="rId6" Type="http://schemas.openxmlformats.org/officeDocument/2006/relationships/image" Target="../media/image112.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44.xml.rels><?xml version="1.0" encoding="UTF-8" standalone="yes"?>
<Relationships xmlns="http://schemas.openxmlformats.org/package/2006/relationships"><Relationship Id="rId3" Type="http://schemas.openxmlformats.org/officeDocument/2006/relationships/image" Target="../media/image113.jpg"/><Relationship Id="rId4" Type="http://schemas.openxmlformats.org/officeDocument/2006/relationships/image" Target="../media/image114.jpg"/><Relationship Id="rId5" Type="http://schemas.openxmlformats.org/officeDocument/2006/relationships/image" Target="../media/image115.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116.jpg"/></Relationships>
</file>

<file path=ppt/slides/_rels/slide46.xml.rels><?xml version="1.0" encoding="UTF-8" standalone="yes"?>
<Relationships xmlns="http://schemas.openxmlformats.org/package/2006/relationships"><Relationship Id="rId3" Type="http://schemas.openxmlformats.org/officeDocument/2006/relationships/image" Target="../media/image117.JPG"/><Relationship Id="rId4" Type="http://schemas.openxmlformats.org/officeDocument/2006/relationships/image" Target="../media/image118.jpg"/><Relationship Id="rId5" Type="http://schemas.openxmlformats.org/officeDocument/2006/relationships/image" Target="../media/image119.jpg"/><Relationship Id="rId6" Type="http://schemas.openxmlformats.org/officeDocument/2006/relationships/image" Target="../media/image120.JPG"/><Relationship Id="rId7" Type="http://schemas.openxmlformats.org/officeDocument/2006/relationships/image" Target="../media/image121.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122.JPG"/></Relationships>
</file>

<file path=ppt/slides/_rels/slide48.xml.rels><?xml version="1.0" encoding="UTF-8" standalone="yes"?>
<Relationships xmlns="http://schemas.openxmlformats.org/package/2006/relationships"><Relationship Id="rId3" Type="http://schemas.openxmlformats.org/officeDocument/2006/relationships/image" Target="../media/image123.JPG"/><Relationship Id="rId4" Type="http://schemas.openxmlformats.org/officeDocument/2006/relationships/image" Target="../media/image124.JPG"/><Relationship Id="rId5" Type="http://schemas.openxmlformats.org/officeDocument/2006/relationships/image" Target="../media/image125.JPG"/><Relationship Id="rId6" Type="http://schemas.openxmlformats.org/officeDocument/2006/relationships/image" Target="../media/image126.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49.xml.rels><?xml version="1.0" encoding="UTF-8" standalone="yes"?>
<Relationships xmlns="http://schemas.openxmlformats.org/package/2006/relationships"><Relationship Id="rId3" Type="http://schemas.openxmlformats.org/officeDocument/2006/relationships/image" Target="../media/image127.JPG"/><Relationship Id="rId4" Type="http://schemas.openxmlformats.org/officeDocument/2006/relationships/image" Target="../media/image128.jpg"/><Relationship Id="rId5" Type="http://schemas.openxmlformats.org/officeDocument/2006/relationships/image" Target="../media/image129.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13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131.jpg"/></Relationships>
</file>

<file path=ppt/slides/_rels/slide52.xml.rels><?xml version="1.0" encoding="UTF-8" standalone="yes"?>
<Relationships xmlns="http://schemas.openxmlformats.org/package/2006/relationships"><Relationship Id="rId3" Type="http://schemas.openxmlformats.org/officeDocument/2006/relationships/image" Target="../media/image132.JPG"/><Relationship Id="rId4" Type="http://schemas.openxmlformats.org/officeDocument/2006/relationships/image" Target="../media/image133.jp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53.xml.rels><?xml version="1.0" encoding="UTF-8" standalone="yes"?>
<Relationships xmlns="http://schemas.openxmlformats.org/package/2006/relationships"><Relationship Id="rId3" Type="http://schemas.openxmlformats.org/officeDocument/2006/relationships/image" Target="../media/image134.JPG"/><Relationship Id="rId4" Type="http://schemas.openxmlformats.org/officeDocument/2006/relationships/image" Target="../media/image135.JPG"/><Relationship Id="rId5" Type="http://schemas.openxmlformats.org/officeDocument/2006/relationships/image" Target="../media/image136.JPG"/><Relationship Id="rId6" Type="http://schemas.openxmlformats.org/officeDocument/2006/relationships/image" Target="../media/image137.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54.xml.rels><?xml version="1.0" encoding="UTF-8" standalone="yes"?>
<Relationships xmlns="http://schemas.openxmlformats.org/package/2006/relationships"><Relationship Id="rId3" Type="http://schemas.openxmlformats.org/officeDocument/2006/relationships/image" Target="../media/image138.jpg"/><Relationship Id="rId4" Type="http://schemas.openxmlformats.org/officeDocument/2006/relationships/image" Target="../media/image139.jpg"/><Relationship Id="rId5" Type="http://schemas.openxmlformats.org/officeDocument/2006/relationships/image" Target="../media/image140.jpg"/><Relationship Id="rId6" Type="http://schemas.openxmlformats.org/officeDocument/2006/relationships/image" Target="../media/image141.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142.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143.jpg"/></Relationships>
</file>

<file path=ppt/slides/_rels/slide57.xml.rels><?xml version="1.0" encoding="UTF-8" standalone="yes"?>
<Relationships xmlns="http://schemas.openxmlformats.org/package/2006/relationships"><Relationship Id="rId3" Type="http://schemas.openxmlformats.org/officeDocument/2006/relationships/image" Target="../media/image144.jpg"/><Relationship Id="rId4" Type="http://schemas.openxmlformats.org/officeDocument/2006/relationships/image" Target="../media/image145.jpg"/><Relationship Id="rId5" Type="http://schemas.openxmlformats.org/officeDocument/2006/relationships/image" Target="../media/image146.jpg"/><Relationship Id="rId6" Type="http://schemas.openxmlformats.org/officeDocument/2006/relationships/image" Target="../media/image147.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58.xml.rels><?xml version="1.0" encoding="UTF-8" standalone="yes"?>
<Relationships xmlns="http://schemas.openxmlformats.org/package/2006/relationships"><Relationship Id="rId3" Type="http://schemas.openxmlformats.org/officeDocument/2006/relationships/image" Target="../media/image148.jpg"/><Relationship Id="rId4" Type="http://schemas.openxmlformats.org/officeDocument/2006/relationships/image" Target="../media/image149.jpg"/><Relationship Id="rId5" Type="http://schemas.openxmlformats.org/officeDocument/2006/relationships/image" Target="../media/image150.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151.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5" Type="http://schemas.openxmlformats.org/officeDocument/2006/relationships/image" Target="../media/image10.jpg"/><Relationship Id="rId6"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60.xml.rels><?xml version="1.0" encoding="UTF-8" standalone="yes"?>
<Relationships xmlns="http://schemas.openxmlformats.org/package/2006/relationships"><Relationship Id="rId3" Type="http://schemas.openxmlformats.org/officeDocument/2006/relationships/image" Target="../media/image152.jpg"/><Relationship Id="rId4" Type="http://schemas.openxmlformats.org/officeDocument/2006/relationships/image" Target="../media/image153.jpg"/><Relationship Id="rId5" Type="http://schemas.openxmlformats.org/officeDocument/2006/relationships/image" Target="../media/image154.jpg"/><Relationship Id="rId6" Type="http://schemas.openxmlformats.org/officeDocument/2006/relationships/image" Target="../media/image155.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61.xml.rels><?xml version="1.0" encoding="UTF-8" standalone="yes"?>
<Relationships xmlns="http://schemas.openxmlformats.org/package/2006/relationships"><Relationship Id="rId3" Type="http://schemas.openxmlformats.org/officeDocument/2006/relationships/image" Target="../media/image156.jpg"/><Relationship Id="rId4" Type="http://schemas.openxmlformats.org/officeDocument/2006/relationships/image" Target="../media/image157.jpg"/><Relationship Id="rId5" Type="http://schemas.openxmlformats.org/officeDocument/2006/relationships/image" Target="../media/image158.jpg"/><Relationship Id="rId6" Type="http://schemas.openxmlformats.org/officeDocument/2006/relationships/image" Target="../media/image159.jpg"/><Relationship Id="rId7" Type="http://schemas.openxmlformats.org/officeDocument/2006/relationships/image" Target="../media/image160.jpg"/><Relationship Id="rId8" Type="http://schemas.openxmlformats.org/officeDocument/2006/relationships/image" Target="../media/image161.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162.jpg"/></Relationships>
</file>

<file path=ppt/slides/_rels/slide63.xml.rels><?xml version="1.0" encoding="UTF-8" standalone="yes"?>
<Relationships xmlns="http://schemas.openxmlformats.org/package/2006/relationships"><Relationship Id="rId3" Type="http://schemas.openxmlformats.org/officeDocument/2006/relationships/image" Target="../media/image163.jpg"/><Relationship Id="rId4" Type="http://schemas.openxmlformats.org/officeDocument/2006/relationships/image" Target="../media/image164.jpg"/><Relationship Id="rId5" Type="http://schemas.openxmlformats.org/officeDocument/2006/relationships/image" Target="../media/image165.jpg"/><Relationship Id="rId6" Type="http://schemas.openxmlformats.org/officeDocument/2006/relationships/image" Target="../media/image166.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64.xml.rels><?xml version="1.0" encoding="UTF-8" standalone="yes"?>
<Relationships xmlns="http://schemas.openxmlformats.org/package/2006/relationships"><Relationship Id="rId3" Type="http://schemas.openxmlformats.org/officeDocument/2006/relationships/image" Target="../media/image167.jpg"/><Relationship Id="rId4" Type="http://schemas.openxmlformats.org/officeDocument/2006/relationships/image" Target="../media/image168.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169.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170.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171.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172.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173.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image" Target="../media/image14.jpg"/><Relationship Id="rId6"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174.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descr="PQ_POZVANKA_ZAHAJENI_edited-530x398-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13"/>
            <a:ext cx="9144000" cy="6866626"/>
          </a:xfrm>
          <a:prstGeom prst="rect">
            <a:avLst/>
          </a:prstGeom>
        </p:spPr>
      </p:pic>
    </p:spTree>
    <p:extLst>
      <p:ext uri="{BB962C8B-B14F-4D97-AF65-F5344CB8AC3E}">
        <p14:creationId xmlns:p14="http://schemas.microsoft.com/office/powerpoint/2010/main" val="184604750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14111"/>
            <a:ext cx="9144000" cy="6858000"/>
          </a:xfrm>
          <a:prstGeom prst="rect">
            <a:avLst/>
          </a:prstGeom>
        </p:spPr>
      </p:pic>
      <p:sp>
        <p:nvSpPr>
          <p:cNvPr id="2" name="Title 1"/>
          <p:cNvSpPr>
            <a:spLocks noGrp="1"/>
          </p:cNvSpPr>
          <p:nvPr>
            <p:ph type="title"/>
          </p:nvPr>
        </p:nvSpPr>
        <p:spPr>
          <a:xfrm>
            <a:off x="457200" y="274638"/>
            <a:ext cx="5470255" cy="560211"/>
          </a:xfrm>
        </p:spPr>
        <p:txBody>
          <a:bodyPr>
            <a:normAutofit/>
          </a:bodyPr>
          <a:lstStyle/>
          <a:p>
            <a:r>
              <a:rPr lang="en-US" sz="1800" dirty="0" err="1" smtClean="0">
                <a:solidFill>
                  <a:srgbClr val="FFFFFF"/>
                </a:solidFill>
                <a:latin typeface="Lucida Grande CE"/>
                <a:cs typeface="Lucida Grande CE"/>
              </a:rPr>
              <a:t>P</a:t>
            </a:r>
            <a:r>
              <a:rPr lang="en-US" sz="1800" dirty="0" err="1" smtClean="0">
                <a:solidFill>
                  <a:srgbClr val="FFFFFF"/>
                </a:solidFill>
                <a:latin typeface="Lucida Grande CE"/>
                <a:cs typeface="Lucida Grande CE"/>
              </a:rPr>
              <a:t>říklady</a:t>
            </a:r>
            <a:r>
              <a:rPr lang="en-US" sz="1800" dirty="0" smtClean="0">
                <a:solidFill>
                  <a:srgbClr val="FFFFFF"/>
                </a:solidFill>
                <a:latin typeface="Lucida Grande CE"/>
                <a:cs typeface="Lucida Grande CE"/>
              </a:rPr>
              <a:t> </a:t>
            </a:r>
            <a:r>
              <a:rPr lang="en-US" sz="1800" dirty="0" err="1" smtClean="0">
                <a:solidFill>
                  <a:srgbClr val="FFFFFF"/>
                </a:solidFill>
                <a:latin typeface="Lucida Grande CE"/>
                <a:cs typeface="Lucida Grande CE"/>
              </a:rPr>
              <a:t>návrhů</a:t>
            </a:r>
            <a:r>
              <a:rPr lang="en-US" sz="1800" dirty="0" smtClean="0">
                <a:solidFill>
                  <a:srgbClr val="FFFFFF"/>
                </a:solidFill>
                <a:latin typeface="Lucida Grande CE"/>
                <a:cs typeface="Lucida Grande CE"/>
              </a:rPr>
              <a:t> </a:t>
            </a:r>
            <a:r>
              <a:rPr lang="en-US" sz="1800" dirty="0" err="1" smtClean="0">
                <a:solidFill>
                  <a:srgbClr val="FFFFFF"/>
                </a:solidFill>
                <a:latin typeface="Lucida Grande CE"/>
                <a:cs typeface="Lucida Grande CE"/>
              </a:rPr>
              <a:t>studentů</a:t>
            </a:r>
            <a:r>
              <a:rPr lang="en-US" sz="1800" dirty="0" smtClean="0">
                <a:solidFill>
                  <a:srgbClr val="FFFFFF"/>
                </a:solidFill>
                <a:latin typeface="Lucida Grande CE"/>
                <a:cs typeface="Lucida Grande CE"/>
              </a:rPr>
              <a:t> </a:t>
            </a:r>
            <a:r>
              <a:rPr lang="en-US" sz="1800" dirty="0" smtClean="0">
                <a:solidFill>
                  <a:srgbClr val="FFFFFF"/>
                </a:solidFill>
                <a:latin typeface="Lucida Grande CE"/>
                <a:cs typeface="Lucida Grande CE"/>
              </a:rPr>
              <a:t>z DAMU, KALD a JAMU </a:t>
            </a:r>
            <a:endParaRPr lang="en-US" sz="1800" dirty="0">
              <a:solidFill>
                <a:srgbClr val="FFFFFF"/>
              </a:solidFill>
              <a:latin typeface="Lucida Grande CE"/>
              <a:cs typeface="Lucida Grande CE"/>
            </a:endParaRPr>
          </a:p>
        </p:txBody>
      </p:sp>
      <p:pic>
        <p:nvPicPr>
          <p:cNvPr id="5" name="Content Placeholder 4" descr="934858_10204206553038244_318112003941850806_n.jpg"/>
          <p:cNvPicPr>
            <a:picLocks noGrp="1" noChangeAspect="1"/>
          </p:cNvPicPr>
          <p:nvPr>
            <p:ph idx="1"/>
          </p:nvPr>
        </p:nvPicPr>
        <p:blipFill>
          <a:blip r:embed="rId3">
            <a:extLst>
              <a:ext uri="{28A0092B-C50C-407E-A947-70E740481C1C}">
                <a14:useLocalDpi xmlns:a14="http://schemas.microsoft.com/office/drawing/2010/main" val="0"/>
              </a:ext>
            </a:extLst>
          </a:blip>
          <a:srcRect l="-71728" r="-71728"/>
          <a:stretch>
            <a:fillRect/>
          </a:stretch>
        </p:blipFill>
        <p:spPr>
          <a:xfrm>
            <a:off x="-1375020" y="834849"/>
            <a:ext cx="5325071" cy="2928584"/>
          </a:xfrm>
        </p:spPr>
      </p:pic>
      <p:pic>
        <p:nvPicPr>
          <p:cNvPr id="6" name="Picture 5" descr="1013787_10205296732282686_8969279964859622125_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1222" y="1252096"/>
            <a:ext cx="3313376" cy="2208917"/>
          </a:xfrm>
          <a:prstGeom prst="rect">
            <a:avLst/>
          </a:prstGeom>
        </p:spPr>
      </p:pic>
      <p:pic>
        <p:nvPicPr>
          <p:cNvPr id="7" name="Picture 6" descr="10384021_10203099896923968_6602415024011679156_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4057165"/>
            <a:ext cx="3541889" cy="2490391"/>
          </a:xfrm>
          <a:prstGeom prst="rect">
            <a:avLst/>
          </a:prstGeom>
        </p:spPr>
      </p:pic>
      <p:pic>
        <p:nvPicPr>
          <p:cNvPr id="8" name="Picture 7" descr="10615488_4808611751115_6833951157098096992_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6749" y="3763433"/>
            <a:ext cx="3950051" cy="2629253"/>
          </a:xfrm>
          <a:prstGeom prst="rect">
            <a:avLst/>
          </a:prstGeom>
        </p:spPr>
      </p:pic>
      <p:pic>
        <p:nvPicPr>
          <p:cNvPr id="9" name="Picture 8" descr="10686918_10204137523791653_5543223942047246690_n.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7455" y="637046"/>
            <a:ext cx="3000022" cy="2326288"/>
          </a:xfrm>
          <a:prstGeom prst="rect">
            <a:avLst/>
          </a:prstGeom>
        </p:spPr>
      </p:pic>
    </p:spTree>
    <p:extLst>
      <p:ext uri="{BB962C8B-B14F-4D97-AF65-F5344CB8AC3E}">
        <p14:creationId xmlns:p14="http://schemas.microsoft.com/office/powerpoint/2010/main" val="1790554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sp>
        <p:nvSpPr>
          <p:cNvPr id="2" name="Title 1"/>
          <p:cNvSpPr>
            <a:spLocks noGrp="1"/>
          </p:cNvSpPr>
          <p:nvPr>
            <p:ph type="title"/>
          </p:nvPr>
        </p:nvSpPr>
        <p:spPr>
          <a:xfrm>
            <a:off x="457200" y="274638"/>
            <a:ext cx="8229600" cy="705556"/>
          </a:xfrm>
        </p:spPr>
        <p:txBody>
          <a:bodyPr>
            <a:normAutofit/>
          </a:bodyPr>
          <a:lstStyle/>
          <a:p>
            <a:r>
              <a:rPr lang="en-US" sz="2800" dirty="0" err="1">
                <a:solidFill>
                  <a:schemeClr val="bg1"/>
                </a:solidFill>
              </a:rPr>
              <a:t>r</a:t>
            </a:r>
            <a:r>
              <a:rPr lang="en-US" sz="2800" dirty="0" err="1" smtClean="0">
                <a:solidFill>
                  <a:schemeClr val="bg1"/>
                </a:solidFill>
              </a:rPr>
              <a:t>ozdělení</a:t>
            </a:r>
            <a:r>
              <a:rPr lang="en-US" sz="2800" dirty="0" smtClean="0">
                <a:solidFill>
                  <a:schemeClr val="bg1"/>
                </a:solidFill>
              </a:rPr>
              <a:t> </a:t>
            </a:r>
            <a:r>
              <a:rPr lang="en-US" sz="2800" dirty="0" err="1" smtClean="0">
                <a:solidFill>
                  <a:schemeClr val="bg1"/>
                </a:solidFill>
              </a:rPr>
              <a:t>prostoru</a:t>
            </a:r>
            <a:r>
              <a:rPr lang="en-US" sz="2800" dirty="0" smtClean="0">
                <a:solidFill>
                  <a:schemeClr val="bg1"/>
                </a:solidFill>
              </a:rPr>
              <a:t> JAMU a DAMU</a:t>
            </a:r>
            <a:endParaRPr lang="en-US" sz="2800" dirty="0">
              <a:solidFill>
                <a:schemeClr val="bg1"/>
              </a:solidFill>
            </a:endParaRPr>
          </a:p>
        </p:txBody>
      </p:sp>
      <p:pic>
        <p:nvPicPr>
          <p:cNvPr id="5" name="Content Placeholder 4" descr="Screen shot 2015-03-22 at 12.54.47 PM.png"/>
          <p:cNvPicPr>
            <a:picLocks noGrp="1" noChangeAspect="1"/>
          </p:cNvPicPr>
          <p:nvPr>
            <p:ph idx="1"/>
          </p:nvPr>
        </p:nvPicPr>
        <p:blipFill>
          <a:blip r:embed="rId3">
            <a:extLst>
              <a:ext uri="{28A0092B-C50C-407E-A947-70E740481C1C}">
                <a14:useLocalDpi xmlns:a14="http://schemas.microsoft.com/office/drawing/2010/main" val="0"/>
              </a:ext>
            </a:extLst>
          </a:blip>
          <a:srcRect l="-50430" r="-50430"/>
          <a:stretch>
            <a:fillRect/>
          </a:stretch>
        </p:blipFill>
        <p:spPr>
          <a:xfrm>
            <a:off x="-1913466" y="980195"/>
            <a:ext cx="8506709" cy="4678362"/>
          </a:xfrm>
        </p:spPr>
      </p:pic>
      <p:pic>
        <p:nvPicPr>
          <p:cNvPr id="6" name="Picture 5" descr="pudorys_novy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9556" y="980194"/>
            <a:ext cx="4239793" cy="4683493"/>
          </a:xfrm>
          <a:prstGeom prst="rect">
            <a:avLst/>
          </a:prstGeom>
        </p:spPr>
      </p:pic>
    </p:spTree>
    <p:extLst>
      <p:ext uri="{BB962C8B-B14F-4D97-AF65-F5344CB8AC3E}">
        <p14:creationId xmlns:p14="http://schemas.microsoft.com/office/powerpoint/2010/main" val="2368865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sp>
        <p:nvSpPr>
          <p:cNvPr id="2" name="Title 1"/>
          <p:cNvSpPr>
            <a:spLocks noGrp="1"/>
          </p:cNvSpPr>
          <p:nvPr>
            <p:ph type="title"/>
          </p:nvPr>
        </p:nvSpPr>
        <p:spPr>
          <a:xfrm>
            <a:off x="457200" y="274638"/>
            <a:ext cx="8229600" cy="656695"/>
          </a:xfrm>
        </p:spPr>
        <p:txBody>
          <a:bodyPr>
            <a:normAutofit/>
          </a:bodyPr>
          <a:lstStyle/>
          <a:p>
            <a:r>
              <a:rPr lang="en-US" sz="3200" dirty="0" err="1">
                <a:solidFill>
                  <a:srgbClr val="FFFFFF"/>
                </a:solidFill>
                <a:latin typeface="Lucida Grande CE"/>
                <a:cs typeface="Lucida Grande CE"/>
              </a:rPr>
              <a:t>p</a:t>
            </a:r>
            <a:r>
              <a:rPr lang="en-US" sz="3200" dirty="0" err="1" smtClean="0">
                <a:solidFill>
                  <a:srgbClr val="FFFFFF"/>
                </a:solidFill>
                <a:latin typeface="Lucida Grande CE"/>
                <a:cs typeface="Lucida Grande CE"/>
              </a:rPr>
              <a:t>ůvodní</a:t>
            </a:r>
            <a:r>
              <a:rPr lang="en-US" sz="3200" dirty="0" smtClean="0">
                <a:solidFill>
                  <a:srgbClr val="FFFFFF"/>
                </a:solidFill>
                <a:latin typeface="Lucida Grande CE"/>
                <a:cs typeface="Lucida Grande CE"/>
              </a:rPr>
              <a:t> </a:t>
            </a:r>
            <a:r>
              <a:rPr lang="en-US" sz="3200" dirty="0" err="1" smtClean="0">
                <a:solidFill>
                  <a:srgbClr val="FFFFFF"/>
                </a:solidFill>
                <a:latin typeface="Lucida Grande CE"/>
                <a:cs typeface="Lucida Grande CE"/>
              </a:rPr>
              <a:t>vítězný</a:t>
            </a:r>
            <a:r>
              <a:rPr lang="en-US" sz="3200" dirty="0" smtClean="0">
                <a:solidFill>
                  <a:srgbClr val="FFFFFF"/>
                </a:solidFill>
                <a:latin typeface="Lucida Grande CE"/>
                <a:cs typeface="Lucida Grande CE"/>
              </a:rPr>
              <a:t> </a:t>
            </a:r>
            <a:r>
              <a:rPr lang="en-US" sz="3200" dirty="0" err="1" smtClean="0">
                <a:solidFill>
                  <a:srgbClr val="FFFFFF"/>
                </a:solidFill>
                <a:latin typeface="Lucida Grande CE"/>
                <a:cs typeface="Lucida Grande CE"/>
              </a:rPr>
              <a:t>návrh</a:t>
            </a:r>
            <a:r>
              <a:rPr lang="en-US" sz="3200" dirty="0" smtClean="0">
                <a:solidFill>
                  <a:srgbClr val="FFFFFF"/>
                </a:solidFill>
                <a:latin typeface="Lucida Grande CE"/>
                <a:cs typeface="Lucida Grande CE"/>
              </a:rPr>
              <a:t> pro </a:t>
            </a:r>
            <a:r>
              <a:rPr lang="en-US" sz="3200" dirty="0" err="1" smtClean="0">
                <a:solidFill>
                  <a:srgbClr val="FFFFFF"/>
                </a:solidFill>
                <a:latin typeface="Lucida Grande CE"/>
                <a:cs typeface="Lucida Grande CE"/>
              </a:rPr>
              <a:t>expozici</a:t>
            </a:r>
            <a:r>
              <a:rPr lang="en-US" sz="3200" dirty="0" smtClean="0">
                <a:solidFill>
                  <a:srgbClr val="FFFFFF"/>
                </a:solidFill>
                <a:latin typeface="Lucida Grande CE"/>
                <a:cs typeface="Lucida Grande CE"/>
              </a:rPr>
              <a:t> JAMU</a:t>
            </a:r>
            <a:endParaRPr lang="en-US" sz="3200" dirty="0">
              <a:solidFill>
                <a:srgbClr val="FFFFFF"/>
              </a:solidFill>
              <a:latin typeface="Lucida Grande CE"/>
              <a:cs typeface="Lucida Grande CE"/>
            </a:endParaRPr>
          </a:p>
        </p:txBody>
      </p:sp>
      <p:pic>
        <p:nvPicPr>
          <p:cNvPr id="5" name="Content Placeholder 4" descr="Screen shot 2014-04-27 at 2.20.45 PM.png"/>
          <p:cNvPicPr>
            <a:picLocks noGrp="1" noChangeAspect="1"/>
          </p:cNvPicPr>
          <p:nvPr>
            <p:ph idx="1"/>
          </p:nvPr>
        </p:nvPicPr>
        <p:blipFill>
          <a:blip r:embed="rId3">
            <a:extLst>
              <a:ext uri="{28A0092B-C50C-407E-A947-70E740481C1C}">
                <a14:useLocalDpi xmlns:a14="http://schemas.microsoft.com/office/drawing/2010/main" val="0"/>
              </a:ext>
            </a:extLst>
          </a:blip>
          <a:srcRect t="1014" b="1014"/>
          <a:stretch>
            <a:fillRect/>
          </a:stretch>
        </p:blipFill>
        <p:spPr>
          <a:xfrm>
            <a:off x="213427" y="1326444"/>
            <a:ext cx="8727373" cy="4799719"/>
          </a:xfrm>
        </p:spPr>
      </p:pic>
    </p:spTree>
    <p:extLst>
      <p:ext uri="{BB962C8B-B14F-4D97-AF65-F5344CB8AC3E}">
        <p14:creationId xmlns:p14="http://schemas.microsoft.com/office/powerpoint/2010/main" val="4246235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1020x300c-d72f-pq-2015-zidle.jpg"/>
          <p:cNvPicPr>
            <a:picLocks noGrp="1" noChangeAspect="1"/>
          </p:cNvPicPr>
          <p:nvPr>
            <p:ph idx="1"/>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p:spPr>
      </p:pic>
      <p:sp>
        <p:nvSpPr>
          <p:cNvPr id="2" name="Title 1"/>
          <p:cNvSpPr>
            <a:spLocks noGrp="1"/>
          </p:cNvSpPr>
          <p:nvPr>
            <p:ph type="title"/>
          </p:nvPr>
        </p:nvSpPr>
        <p:spPr>
          <a:xfrm>
            <a:off x="457200" y="274638"/>
            <a:ext cx="8229600" cy="5721266"/>
          </a:xfrm>
        </p:spPr>
        <p:txBody>
          <a:bodyPr>
            <a:noAutofit/>
          </a:bodyPr>
          <a:lstStyle/>
          <a:p>
            <a:pPr algn="just"/>
            <a:r>
              <a:rPr lang="en-US" sz="1800" dirty="0" smtClean="0"/>
              <a:t>								</a:t>
            </a:r>
            <a:r>
              <a:rPr lang="en-US" sz="2400" dirty="0" smtClean="0"/>
              <a:t>0,5°</a:t>
            </a:r>
            <a:r>
              <a:rPr lang="en-US" sz="1800" dirty="0"/>
              <a:t/>
            </a:r>
            <a:br>
              <a:rPr lang="en-US" sz="1800" dirty="0"/>
            </a:br>
            <a:r>
              <a:rPr lang="en-US" sz="1800" dirty="0"/>
              <a:t/>
            </a:r>
            <a:br>
              <a:rPr lang="en-US" sz="1800" dirty="0"/>
            </a:br>
            <a:r>
              <a:rPr lang="cs-CZ" sz="1800" dirty="0"/>
              <a:t>Expozice JAMU je hluboce zakořeněna v tradičním českém prostředí, které symbolizuje místo setkání a reprezentuje naše prostředí, kde se každý setkává s každým. Je to místo, kde se nad pivem probírají ty nejzásadnější témata jakými jsou politika, hudba a počasí, zde se vytvářejí nové a opravdové hodnoty české kultury. Časoprostorová smyčka v níž je obsažena krása české identity, sdílený prostor otevřený všem, stejně jako Česká republika, země "bez hranic“, která je otevřena každému. </a:t>
            </a:r>
            <a:br>
              <a:rPr lang="cs-CZ" sz="1800" dirty="0"/>
            </a:br>
            <a:r>
              <a:rPr lang="en-US" sz="1800" dirty="0"/>
              <a:t> </a:t>
            </a:r>
            <a:br>
              <a:rPr lang="en-US" sz="1800" dirty="0"/>
            </a:br>
            <a:r>
              <a:rPr lang="cs-CZ" sz="1800" dirty="0"/>
              <a:t>Pulzující a klimaticky proměnlivé prostředí, půlnoční karaoke, </a:t>
            </a:r>
            <a:r>
              <a:rPr lang="cs-CZ" sz="1800" dirty="0" err="1"/>
              <a:t>tanečky,..večírek</a:t>
            </a:r>
            <a:r>
              <a:rPr lang="cs-CZ" sz="1800" dirty="0"/>
              <a:t> pro každého. Prostor přestává být trojrozměrný a stává se vícedimenzionální. Čech jako strážce planetárních hodnot aneb my sem </a:t>
            </a:r>
            <a:r>
              <a:rPr lang="cs-CZ" sz="1800" dirty="0" err="1"/>
              <a:t>UFOuna</a:t>
            </a:r>
            <a:r>
              <a:rPr lang="cs-CZ" sz="1800" dirty="0"/>
              <a:t> nepustíme... Poeticky laděná expozice nad níž se vznáší jemné sdělení, nádech „lokálu“, její esence ve smyslu místa, kde se rodí či boří svět, ideály a inspirace. </a:t>
            </a:r>
            <a:br>
              <a:rPr lang="cs-CZ" sz="1800" dirty="0"/>
            </a:br>
            <a:r>
              <a:rPr lang="en-US" sz="1800" dirty="0"/>
              <a:t> </a:t>
            </a:r>
            <a:br>
              <a:rPr lang="en-US" sz="1800" dirty="0"/>
            </a:br>
            <a:r>
              <a:rPr lang="cs-CZ" sz="1800" dirty="0"/>
              <a:t>Česká hospoda je jako stabilní hodnota v burácejícím vesmíru nejistot.</a:t>
            </a:r>
            <a:endParaRPr lang="en-US" sz="1800" dirty="0"/>
          </a:p>
        </p:txBody>
      </p:sp>
    </p:spTree>
    <p:extLst>
      <p:ext uri="{BB962C8B-B14F-4D97-AF65-F5344CB8AC3E}">
        <p14:creationId xmlns:p14="http://schemas.microsoft.com/office/powerpoint/2010/main" val="3480314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err="1" smtClean="0">
                <a:solidFill>
                  <a:srgbClr val="FFFFFF"/>
                </a:solidFill>
                <a:latin typeface="Lucida Grande CE"/>
                <a:cs typeface="Lucida Grande CE"/>
              </a:rPr>
              <a:t>Markétka</a:t>
            </a:r>
            <a:r>
              <a:rPr lang="en-US" dirty="0" smtClean="0">
                <a:solidFill>
                  <a:srgbClr val="FFFFFF"/>
                </a:solidFill>
                <a:latin typeface="Lucida Grande CE"/>
                <a:cs typeface="Lucida Grande CE"/>
              </a:rPr>
              <a:t>, </a:t>
            </a:r>
            <a:r>
              <a:rPr lang="en-US" dirty="0" err="1" smtClean="0">
                <a:solidFill>
                  <a:srgbClr val="FFFFFF"/>
                </a:solidFill>
                <a:latin typeface="Lucida Grande CE"/>
                <a:cs typeface="Lucida Grande CE"/>
              </a:rPr>
              <a:t>Stanislávek</a:t>
            </a:r>
            <a:r>
              <a:rPr lang="en-US" dirty="0" smtClean="0">
                <a:solidFill>
                  <a:srgbClr val="FFFFFF"/>
                </a:solidFill>
                <a:latin typeface="Lucida Grande CE"/>
                <a:cs typeface="Lucida Grande CE"/>
              </a:rPr>
              <a:t>, </a:t>
            </a:r>
            <a:r>
              <a:rPr lang="en-US" dirty="0" err="1" smtClean="0">
                <a:solidFill>
                  <a:srgbClr val="FFFFFF"/>
                </a:solidFill>
                <a:latin typeface="Lucida Grande CE"/>
                <a:cs typeface="Lucida Grande CE"/>
              </a:rPr>
              <a:t>Juliánka</a:t>
            </a:r>
            <a:endParaRPr lang="en-US" dirty="0">
              <a:solidFill>
                <a:srgbClr val="FFFFFF"/>
              </a:solidFill>
              <a:latin typeface="Lucida Grande CE"/>
              <a:cs typeface="Lucida Grande CE"/>
            </a:endParaRPr>
          </a:p>
        </p:txBody>
      </p:sp>
      <p:pic>
        <p:nvPicPr>
          <p:cNvPr id="6" name="Content Placeholder 5" descr="11407281_10205796681589561_3735099910886532418_n.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4054457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sp>
        <p:nvSpPr>
          <p:cNvPr id="2" name="Title 1"/>
          <p:cNvSpPr>
            <a:spLocks noGrp="1"/>
          </p:cNvSpPr>
          <p:nvPr>
            <p:ph type="title"/>
          </p:nvPr>
        </p:nvSpPr>
        <p:spPr>
          <a:xfrm>
            <a:off x="457200" y="161749"/>
            <a:ext cx="8229600" cy="529695"/>
          </a:xfrm>
        </p:spPr>
        <p:txBody>
          <a:bodyPr>
            <a:normAutofit/>
          </a:bodyPr>
          <a:lstStyle/>
          <a:p>
            <a:r>
              <a:rPr lang="en-US" sz="2400" dirty="0" err="1">
                <a:solidFill>
                  <a:srgbClr val="FFFFFF"/>
                </a:solidFill>
                <a:latin typeface="Lucida Grande CE"/>
                <a:cs typeface="Lucida Grande CE"/>
              </a:rPr>
              <a:t>i</a:t>
            </a:r>
            <a:r>
              <a:rPr lang="en-US" sz="2400" dirty="0" err="1" smtClean="0">
                <a:solidFill>
                  <a:srgbClr val="FFFFFF"/>
                </a:solidFill>
                <a:latin typeface="Lucida Grande CE"/>
                <a:cs typeface="Lucida Grande CE"/>
              </a:rPr>
              <a:t>nspirační</a:t>
            </a:r>
            <a:r>
              <a:rPr lang="en-US" sz="2400" dirty="0" smtClean="0">
                <a:solidFill>
                  <a:srgbClr val="FFFFFF"/>
                </a:solidFill>
                <a:latin typeface="Lucida Grande CE"/>
                <a:cs typeface="Lucida Grande CE"/>
              </a:rPr>
              <a:t> </a:t>
            </a:r>
            <a:r>
              <a:rPr lang="en-US" sz="2400" dirty="0" err="1" smtClean="0">
                <a:solidFill>
                  <a:srgbClr val="FFFFFF"/>
                </a:solidFill>
                <a:latin typeface="Lucida Grande CE"/>
                <a:cs typeface="Lucida Grande CE"/>
              </a:rPr>
              <a:t>materiály</a:t>
            </a:r>
            <a:r>
              <a:rPr lang="en-US" sz="2400" dirty="0" smtClean="0">
                <a:solidFill>
                  <a:srgbClr val="FFFFFF"/>
                </a:solidFill>
                <a:latin typeface="Lucida Grande CE"/>
                <a:cs typeface="Lucida Grande CE"/>
              </a:rPr>
              <a:t>, </a:t>
            </a:r>
            <a:r>
              <a:rPr lang="en-US" sz="2400" dirty="0" err="1" smtClean="0">
                <a:solidFill>
                  <a:srgbClr val="FFFFFF"/>
                </a:solidFill>
                <a:latin typeface="Lucida Grande CE"/>
                <a:cs typeface="Lucida Grande CE"/>
              </a:rPr>
              <a:t>objekty</a:t>
            </a:r>
            <a:endParaRPr lang="en-US" sz="2400" dirty="0">
              <a:solidFill>
                <a:srgbClr val="FFFFFF"/>
              </a:solidFill>
              <a:latin typeface="Lucida Grande CE"/>
              <a:cs typeface="Lucida Grande CE"/>
            </a:endParaRPr>
          </a:p>
        </p:txBody>
      </p:sp>
      <p:pic>
        <p:nvPicPr>
          <p:cNvPr id="5" name="Content Placeholder 4" descr="20349-541799-1_Schranka-01.jpg"/>
          <p:cNvPicPr>
            <a:picLocks noGrp="1" noChangeAspect="1"/>
          </p:cNvPicPr>
          <p:nvPr>
            <p:ph idx="1"/>
          </p:nvPr>
        </p:nvPicPr>
        <p:blipFill>
          <a:blip r:embed="rId3">
            <a:extLst>
              <a:ext uri="{28A0092B-C50C-407E-A947-70E740481C1C}">
                <a14:useLocalDpi xmlns:a14="http://schemas.microsoft.com/office/drawing/2010/main" val="0"/>
              </a:ext>
            </a:extLst>
          </a:blip>
          <a:srcRect t="12924" b="12924"/>
          <a:stretch>
            <a:fillRect/>
          </a:stretch>
        </p:blipFill>
        <p:spPr>
          <a:xfrm>
            <a:off x="99721" y="691444"/>
            <a:ext cx="3309929" cy="1820334"/>
          </a:xfrm>
        </p:spPr>
      </p:pic>
      <p:pic>
        <p:nvPicPr>
          <p:cNvPr id="6" name="Picture 5" descr="akc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3094" y="804333"/>
            <a:ext cx="2015068" cy="2753926"/>
          </a:xfrm>
          <a:prstGeom prst="rect">
            <a:avLst/>
          </a:prstGeom>
        </p:spPr>
      </p:pic>
      <p:pic>
        <p:nvPicPr>
          <p:cNvPr id="7" name="Picture 6" descr="drevene-obklady-2013-5.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5520" y="3951112"/>
            <a:ext cx="3066812" cy="2300110"/>
          </a:xfrm>
          <a:prstGeom prst="rect">
            <a:avLst/>
          </a:prstGeom>
        </p:spPr>
      </p:pic>
      <p:pic>
        <p:nvPicPr>
          <p:cNvPr id="8" name="Picture 7" descr="77b78b85adbb25ad15a5256a31dc8517.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721" y="2607735"/>
            <a:ext cx="3346025" cy="2144888"/>
          </a:xfrm>
          <a:prstGeom prst="rect">
            <a:avLst/>
          </a:prstGeom>
        </p:spPr>
      </p:pic>
      <p:pic>
        <p:nvPicPr>
          <p:cNvPr id="9" name="Picture 8" descr="3544-hospoda-u-drahy-drozdov.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60624" y="804333"/>
            <a:ext cx="3171708" cy="2378781"/>
          </a:xfrm>
          <a:prstGeom prst="rect">
            <a:avLst/>
          </a:prstGeom>
        </p:spPr>
      </p:pic>
      <p:pic>
        <p:nvPicPr>
          <p:cNvPr id="10" name="Picture 9" descr="1266831995_780.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721" y="4884964"/>
            <a:ext cx="3069167" cy="1973036"/>
          </a:xfrm>
          <a:prstGeom prst="rect">
            <a:avLst/>
          </a:prstGeom>
        </p:spPr>
      </p:pic>
      <p:pic>
        <p:nvPicPr>
          <p:cNvPr id="13" name="Picture 12" descr="d194d180-b55b-11e4-8078-2b70268a03ad_CIG2785c7_JagraStraka.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31395" y="3824112"/>
            <a:ext cx="2223989" cy="2906888"/>
          </a:xfrm>
          <a:prstGeom prst="rect">
            <a:avLst/>
          </a:prstGeom>
        </p:spPr>
      </p:pic>
    </p:spTree>
    <p:extLst>
      <p:ext uri="{BB962C8B-B14F-4D97-AF65-F5344CB8AC3E}">
        <p14:creationId xmlns:p14="http://schemas.microsoft.com/office/powerpoint/2010/main" val="3021795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5" name="Content Placeholder 4" descr="home.jpg"/>
          <p:cNvPicPr>
            <a:picLocks noGrp="1" noChangeAspect="1"/>
          </p:cNvPicPr>
          <p:nvPr>
            <p:ph idx="1"/>
          </p:nvPr>
        </p:nvPicPr>
        <p:blipFill>
          <a:blip r:embed="rId3">
            <a:extLst>
              <a:ext uri="{28A0092B-C50C-407E-A947-70E740481C1C}">
                <a14:useLocalDpi xmlns:a14="http://schemas.microsoft.com/office/drawing/2010/main" val="0"/>
              </a:ext>
            </a:extLst>
          </a:blip>
          <a:srcRect t="8753" b="8753"/>
          <a:stretch>
            <a:fillRect/>
          </a:stretch>
        </p:blipFill>
        <p:spPr>
          <a:xfrm>
            <a:off x="146755" y="122238"/>
            <a:ext cx="4498871" cy="2474206"/>
          </a:xfrm>
        </p:spPr>
      </p:pic>
      <p:pic>
        <p:nvPicPr>
          <p:cNvPr id="6" name="Picture 5" descr="homeguides-articles-thumbs-fence_etiquette_for_you_and_your_neighbors.jpg.600x275_q85_cro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5444" y="122238"/>
            <a:ext cx="4388556" cy="2011421"/>
          </a:xfrm>
          <a:prstGeom prst="rect">
            <a:avLst/>
          </a:prstGeom>
        </p:spPr>
      </p:pic>
      <p:pic>
        <p:nvPicPr>
          <p:cNvPr id="7" name="Picture 6" descr="Kojetin0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310" y="2477205"/>
            <a:ext cx="2943578" cy="2207684"/>
          </a:xfrm>
          <a:prstGeom prst="rect">
            <a:avLst/>
          </a:prstGeom>
        </p:spPr>
      </p:pic>
      <p:pic>
        <p:nvPicPr>
          <p:cNvPr id="8" name="Picture 7" descr="Kojetin04.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0000" y="2114551"/>
            <a:ext cx="2901244" cy="2175933"/>
          </a:xfrm>
          <a:prstGeom prst="rect">
            <a:avLst/>
          </a:prstGeom>
        </p:spPr>
      </p:pic>
      <p:pic>
        <p:nvPicPr>
          <p:cNvPr id="9" name="Picture 8" descr="natrojaku09-0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29111" y="4290484"/>
            <a:ext cx="3248376" cy="2436282"/>
          </a:xfrm>
          <a:prstGeom prst="rect">
            <a:avLst/>
          </a:prstGeom>
        </p:spPr>
      </p:pic>
      <p:pic>
        <p:nvPicPr>
          <p:cNvPr id="10" name="Picture 9" descr="neighbors-fence.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90333" y="4186766"/>
            <a:ext cx="2540000" cy="2540000"/>
          </a:xfrm>
          <a:prstGeom prst="rect">
            <a:avLst/>
          </a:prstGeom>
        </p:spPr>
      </p:pic>
      <p:pic>
        <p:nvPicPr>
          <p:cNvPr id="11" name="Picture 10" descr="zabava---tabor---nonstop-bar-na-rohliku-016.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6756" y="4684889"/>
            <a:ext cx="2681110" cy="2010832"/>
          </a:xfrm>
          <a:prstGeom prst="rect">
            <a:avLst/>
          </a:prstGeom>
        </p:spPr>
      </p:pic>
    </p:spTree>
    <p:extLst>
      <p:ext uri="{BB962C8B-B14F-4D97-AF65-F5344CB8AC3E}">
        <p14:creationId xmlns:p14="http://schemas.microsoft.com/office/powerpoint/2010/main" val="2249314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6" name="Picture 5" descr="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9111" y="987778"/>
            <a:ext cx="3979333" cy="3979333"/>
          </a:xfrm>
          <a:prstGeom prst="rect">
            <a:avLst/>
          </a:prstGeom>
        </p:spPr>
      </p:pic>
      <p:pic>
        <p:nvPicPr>
          <p:cNvPr id="7" name="Picture 6" descr="1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62948"/>
            <a:ext cx="4021666" cy="3226473"/>
          </a:xfrm>
          <a:prstGeom prst="rect">
            <a:avLst/>
          </a:prstGeom>
        </p:spPr>
      </p:pic>
      <p:pic>
        <p:nvPicPr>
          <p:cNvPr id="9" name="Content Placeholder 8" descr="09.png"/>
          <p:cNvPicPr>
            <a:picLocks noGrp="1" noChangeAspect="1"/>
          </p:cNvPicPr>
          <p:nvPr>
            <p:ph idx="1"/>
          </p:nvPr>
        </p:nvPicPr>
        <p:blipFill>
          <a:blip r:embed="rId5">
            <a:extLst>
              <a:ext uri="{28A0092B-C50C-407E-A947-70E740481C1C}">
                <a14:useLocalDpi xmlns:a14="http://schemas.microsoft.com/office/drawing/2010/main" val="0"/>
              </a:ext>
            </a:extLst>
          </a:blip>
          <a:srcRect l="-18037" r="-18037"/>
          <a:stretch>
            <a:fillRect/>
          </a:stretch>
        </p:blipFill>
        <p:spPr>
          <a:xfrm>
            <a:off x="-1744132" y="0"/>
            <a:ext cx="7275688" cy="4001348"/>
          </a:xfrm>
        </p:spPr>
      </p:pic>
      <p:pic>
        <p:nvPicPr>
          <p:cNvPr id="10" name="Picture 9" descr="0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4762" y="1417638"/>
            <a:ext cx="4156201" cy="4441940"/>
          </a:xfrm>
          <a:prstGeom prst="rect">
            <a:avLst/>
          </a:prstGeom>
        </p:spPr>
      </p:pic>
    </p:spTree>
    <p:extLst>
      <p:ext uri="{BB962C8B-B14F-4D97-AF65-F5344CB8AC3E}">
        <p14:creationId xmlns:p14="http://schemas.microsoft.com/office/powerpoint/2010/main" val="3711213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5" name="Content Placeholder 4" descr="hrdlička.png"/>
          <p:cNvPicPr>
            <a:picLocks noGrp="1" noChangeAspect="1"/>
          </p:cNvPicPr>
          <p:nvPr>
            <p:ph idx="1"/>
          </p:nvPr>
        </p:nvPicPr>
        <p:blipFill>
          <a:blip r:embed="rId3">
            <a:extLst>
              <a:ext uri="{28A0092B-C50C-407E-A947-70E740481C1C}">
                <a14:useLocalDpi xmlns:a14="http://schemas.microsoft.com/office/drawing/2010/main" val="0"/>
              </a:ext>
            </a:extLst>
          </a:blip>
          <a:srcRect t="7790" b="7790"/>
          <a:stretch>
            <a:fillRect/>
          </a:stretch>
        </p:blipFill>
        <p:spPr>
          <a:xfrm>
            <a:off x="2291644" y="1713089"/>
            <a:ext cx="8229600" cy="4525963"/>
          </a:xfrm>
        </p:spPr>
      </p:pic>
      <p:pic>
        <p:nvPicPr>
          <p:cNvPr id="6" name="Content Placeholder 4" descr="hrdlička.png"/>
          <p:cNvPicPr>
            <a:picLocks noChangeAspect="1"/>
          </p:cNvPicPr>
          <p:nvPr/>
        </p:nvPicPr>
        <p:blipFill>
          <a:blip r:embed="rId3">
            <a:extLst>
              <a:ext uri="{28A0092B-C50C-407E-A947-70E740481C1C}">
                <a14:useLocalDpi xmlns:a14="http://schemas.microsoft.com/office/drawing/2010/main" val="0"/>
              </a:ext>
            </a:extLst>
          </a:blip>
          <a:srcRect t="7790" b="7790"/>
          <a:stretch>
            <a:fillRect/>
          </a:stretch>
        </p:blipFill>
        <p:spPr>
          <a:xfrm flipH="1">
            <a:off x="-1351845" y="1713089"/>
            <a:ext cx="8229600" cy="4525963"/>
          </a:xfrm>
          <a:prstGeom prst="rect">
            <a:avLst/>
          </a:prstGeom>
        </p:spPr>
      </p:pic>
    </p:spTree>
    <p:extLst>
      <p:ext uri="{BB962C8B-B14F-4D97-AF65-F5344CB8AC3E}">
        <p14:creationId xmlns:p14="http://schemas.microsoft.com/office/powerpoint/2010/main" val="145935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sp>
        <p:nvSpPr>
          <p:cNvPr id="2" name="Title 1"/>
          <p:cNvSpPr>
            <a:spLocks noGrp="1"/>
          </p:cNvSpPr>
          <p:nvPr>
            <p:ph type="title"/>
          </p:nvPr>
        </p:nvSpPr>
        <p:spPr>
          <a:xfrm>
            <a:off x="457200" y="274638"/>
            <a:ext cx="8229600" cy="549452"/>
          </a:xfrm>
        </p:spPr>
        <p:txBody>
          <a:bodyPr>
            <a:normAutofit/>
          </a:bodyPr>
          <a:lstStyle/>
          <a:p>
            <a:r>
              <a:rPr lang="en-US" sz="2000" dirty="0" err="1">
                <a:solidFill>
                  <a:srgbClr val="FFFFFF"/>
                </a:solidFill>
                <a:latin typeface="Lucida Grande CE"/>
                <a:cs typeface="Lucida Grande CE"/>
              </a:rPr>
              <a:t>f</a:t>
            </a:r>
            <a:r>
              <a:rPr lang="en-US" sz="2000" dirty="0" err="1" smtClean="0">
                <a:solidFill>
                  <a:srgbClr val="FFFFFF"/>
                </a:solidFill>
                <a:latin typeface="Lucida Grande CE"/>
                <a:cs typeface="Lucida Grande CE"/>
              </a:rPr>
              <a:t>inální</a:t>
            </a:r>
            <a:r>
              <a:rPr lang="en-US" sz="2000" dirty="0" smtClean="0">
                <a:solidFill>
                  <a:srgbClr val="FFFFFF"/>
                </a:solidFill>
                <a:latin typeface="Lucida Grande CE"/>
                <a:cs typeface="Lucida Grande CE"/>
              </a:rPr>
              <a:t> </a:t>
            </a:r>
            <a:r>
              <a:rPr lang="en-US" sz="2000" dirty="0" err="1" smtClean="0">
                <a:solidFill>
                  <a:srgbClr val="FFFFFF"/>
                </a:solidFill>
                <a:latin typeface="Lucida Grande CE"/>
                <a:cs typeface="Lucida Grande CE"/>
              </a:rPr>
              <a:t>návrh</a:t>
            </a:r>
            <a:r>
              <a:rPr lang="en-US" sz="2000" dirty="0" smtClean="0">
                <a:solidFill>
                  <a:srgbClr val="FFFFFF"/>
                </a:solidFill>
                <a:latin typeface="Lucida Grande CE"/>
                <a:cs typeface="Lucida Grande CE"/>
              </a:rPr>
              <a:t> pro </a:t>
            </a:r>
            <a:r>
              <a:rPr lang="en-US" sz="2000" dirty="0" err="1" smtClean="0">
                <a:solidFill>
                  <a:srgbClr val="FFFFFF"/>
                </a:solidFill>
                <a:latin typeface="Lucida Grande CE"/>
                <a:cs typeface="Lucida Grande CE"/>
              </a:rPr>
              <a:t>expozici</a:t>
            </a:r>
            <a:r>
              <a:rPr lang="en-US" sz="2000" dirty="0" smtClean="0">
                <a:solidFill>
                  <a:srgbClr val="FFFFFF"/>
                </a:solidFill>
                <a:latin typeface="Lucida Grande CE"/>
                <a:cs typeface="Lucida Grande CE"/>
              </a:rPr>
              <a:t> JAMU</a:t>
            </a:r>
            <a:endParaRPr lang="en-US" sz="2000" dirty="0">
              <a:solidFill>
                <a:srgbClr val="FFFFFF"/>
              </a:solidFill>
              <a:latin typeface="Lucida Grande CE"/>
              <a:cs typeface="Lucida Grande CE"/>
            </a:endParaRPr>
          </a:p>
        </p:txBody>
      </p:sp>
      <p:pic>
        <p:nvPicPr>
          <p:cNvPr id="5" name="Content Placeholder 4" descr="PQ_zed_D_stena.psd"/>
          <p:cNvPicPr>
            <a:picLocks noGrp="1" noChangeAspect="1"/>
          </p:cNvPicPr>
          <p:nvPr>
            <p:ph idx="1"/>
          </p:nvPr>
        </p:nvPicPr>
        <p:blipFill>
          <a:blip r:embed="rId3">
            <a:extLst>
              <a:ext uri="{28A0092B-C50C-407E-A947-70E740481C1C}">
                <a14:useLocalDpi xmlns:a14="http://schemas.microsoft.com/office/drawing/2010/main" val="0"/>
              </a:ext>
            </a:extLst>
          </a:blip>
          <a:srcRect l="-10610" r="-10610"/>
          <a:stretch>
            <a:fillRect/>
          </a:stretch>
        </p:blipFill>
        <p:spPr>
          <a:xfrm>
            <a:off x="-431800" y="824090"/>
            <a:ext cx="5403649" cy="2971799"/>
          </a:xfrm>
        </p:spPr>
      </p:pic>
      <p:pic>
        <p:nvPicPr>
          <p:cNvPr id="6" name="Picture 5" descr="11138626_10205270916545601_6937682183618815553_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7522" y="824090"/>
            <a:ext cx="4457699" cy="2971799"/>
          </a:xfrm>
          <a:prstGeom prst="rect">
            <a:avLst/>
          </a:prstGeom>
        </p:spPr>
      </p:pic>
      <p:pic>
        <p:nvPicPr>
          <p:cNvPr id="8" name="Picture 7" descr="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5334" y="3695700"/>
            <a:ext cx="3810000" cy="2501900"/>
          </a:xfrm>
          <a:prstGeom prst="rect">
            <a:avLst/>
          </a:prstGeom>
        </p:spPr>
      </p:pic>
    </p:spTree>
    <p:extLst>
      <p:ext uri="{BB962C8B-B14F-4D97-AF65-F5344CB8AC3E}">
        <p14:creationId xmlns:p14="http://schemas.microsoft.com/office/powerpoint/2010/main" val="1693674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sp>
        <p:nvSpPr>
          <p:cNvPr id="2" name="Title 1"/>
          <p:cNvSpPr>
            <a:spLocks noGrp="1"/>
          </p:cNvSpPr>
          <p:nvPr>
            <p:ph type="title"/>
          </p:nvPr>
        </p:nvSpPr>
        <p:spPr/>
        <p:txBody>
          <a:bodyPr>
            <a:normAutofit/>
          </a:bodyPr>
          <a:lstStyle/>
          <a:p>
            <a:r>
              <a:rPr lang="en-US" sz="3200" dirty="0" err="1">
                <a:solidFill>
                  <a:srgbClr val="FFFFFF"/>
                </a:solidFill>
                <a:latin typeface="Lucida Grande CE"/>
                <a:cs typeface="Lucida Grande CE"/>
              </a:rPr>
              <a:t>a</a:t>
            </a:r>
            <a:r>
              <a:rPr lang="en-US" sz="3200" dirty="0" err="1" smtClean="0">
                <a:solidFill>
                  <a:srgbClr val="FFFFFF"/>
                </a:solidFill>
                <a:latin typeface="Lucida Grande CE"/>
                <a:cs typeface="Lucida Grande CE"/>
              </a:rPr>
              <a:t>utoři</a:t>
            </a:r>
            <a:r>
              <a:rPr lang="en-US" sz="3200" dirty="0" smtClean="0">
                <a:solidFill>
                  <a:srgbClr val="FFFFFF"/>
                </a:solidFill>
                <a:latin typeface="Lucida Grande CE"/>
                <a:cs typeface="Lucida Grande CE"/>
              </a:rPr>
              <a:t> </a:t>
            </a:r>
            <a:r>
              <a:rPr lang="en-US" sz="3200" dirty="0" err="1" smtClean="0">
                <a:solidFill>
                  <a:srgbClr val="FFFFFF"/>
                </a:solidFill>
                <a:latin typeface="Lucida Grande CE"/>
                <a:cs typeface="Lucida Grande CE"/>
              </a:rPr>
              <a:t>expozice</a:t>
            </a:r>
            <a:r>
              <a:rPr lang="en-US" sz="3200" dirty="0" smtClean="0">
                <a:solidFill>
                  <a:srgbClr val="FFFFFF"/>
                </a:solidFill>
                <a:latin typeface="Lucida Grande CE"/>
                <a:cs typeface="Lucida Grande CE"/>
              </a:rPr>
              <a:t> JAMU</a:t>
            </a:r>
            <a:br>
              <a:rPr lang="en-US" sz="3200" dirty="0" smtClean="0">
                <a:solidFill>
                  <a:srgbClr val="FFFFFF"/>
                </a:solidFill>
                <a:latin typeface="Lucida Grande CE"/>
                <a:cs typeface="Lucida Grande CE"/>
              </a:rPr>
            </a:br>
            <a:r>
              <a:rPr lang="en-US" sz="3200" dirty="0" err="1" smtClean="0">
                <a:solidFill>
                  <a:srgbClr val="FFFFFF"/>
                </a:solidFill>
                <a:latin typeface="Lucida Grande CE"/>
                <a:cs typeface="Lucida Grande CE"/>
              </a:rPr>
              <a:t>Markétka</a:t>
            </a:r>
            <a:r>
              <a:rPr lang="en-US" sz="3200" dirty="0" smtClean="0">
                <a:solidFill>
                  <a:srgbClr val="FFFFFF"/>
                </a:solidFill>
                <a:latin typeface="Lucida Grande CE"/>
                <a:cs typeface="Lucida Grande CE"/>
              </a:rPr>
              <a:t>, </a:t>
            </a:r>
            <a:r>
              <a:rPr lang="en-US" sz="3200" dirty="0" err="1" smtClean="0">
                <a:solidFill>
                  <a:srgbClr val="FFFFFF"/>
                </a:solidFill>
                <a:latin typeface="Lucida Grande CE"/>
                <a:cs typeface="Lucida Grande CE"/>
              </a:rPr>
              <a:t>Stanislávek</a:t>
            </a:r>
            <a:r>
              <a:rPr lang="en-US" sz="3200" dirty="0" smtClean="0">
                <a:solidFill>
                  <a:srgbClr val="FFFFFF"/>
                </a:solidFill>
                <a:latin typeface="Lucida Grande CE"/>
                <a:cs typeface="Lucida Grande CE"/>
              </a:rPr>
              <a:t>, </a:t>
            </a:r>
            <a:r>
              <a:rPr lang="en-US" sz="3200" dirty="0" err="1" smtClean="0">
                <a:solidFill>
                  <a:srgbClr val="FFFFFF"/>
                </a:solidFill>
                <a:latin typeface="Lucida Grande CE"/>
                <a:cs typeface="Lucida Grande CE"/>
              </a:rPr>
              <a:t>Juliánka</a:t>
            </a:r>
            <a:endParaRPr lang="en-US" sz="3200" dirty="0">
              <a:solidFill>
                <a:srgbClr val="FFFFFF"/>
              </a:solidFill>
              <a:latin typeface="Lucida Grande CE"/>
              <a:cs typeface="Lucida Grande CE"/>
            </a:endParaRPr>
          </a:p>
        </p:txBody>
      </p:sp>
      <p:pic>
        <p:nvPicPr>
          <p:cNvPr id="6" name="Content Placeholder 5" descr="11407281_10205796681589561_3735099910886532418_n.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1010181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7" name="Picture 6" descr="11063471_10205270916145591_3850641583495791266_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326" y="3527778"/>
            <a:ext cx="6319563" cy="3021541"/>
          </a:xfrm>
          <a:prstGeom prst="rect">
            <a:avLst/>
          </a:prstGeom>
        </p:spPr>
      </p:pic>
      <p:pic>
        <p:nvPicPr>
          <p:cNvPr id="10" name="Content Placeholder 9" descr="11265312_854105741311832_8542819495376097706_n.jpg"/>
          <p:cNvPicPr>
            <a:picLocks noGrp="1" noChangeAspect="1"/>
          </p:cNvPicPr>
          <p:nvPr>
            <p:ph idx="1"/>
          </p:nvPr>
        </p:nvPicPr>
        <p:blipFill rotWithShape="1">
          <a:blip r:embed="rId4">
            <a:extLst>
              <a:ext uri="{28A0092B-C50C-407E-A947-70E740481C1C}">
                <a14:useLocalDpi xmlns:a14="http://schemas.microsoft.com/office/drawing/2010/main" val="0"/>
              </a:ext>
            </a:extLst>
          </a:blip>
          <a:srcRect l="9269" r="29837"/>
          <a:stretch/>
        </p:blipFill>
        <p:spPr>
          <a:xfrm>
            <a:off x="908755" y="274638"/>
            <a:ext cx="4030134" cy="3164354"/>
          </a:xfrm>
        </p:spPr>
      </p:pic>
    </p:spTree>
    <p:extLst>
      <p:ext uri="{BB962C8B-B14F-4D97-AF65-F5344CB8AC3E}">
        <p14:creationId xmlns:p14="http://schemas.microsoft.com/office/powerpoint/2010/main" val="2582287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6" name="Content Placeholder 5" descr="11139005_854252547963818_3815388117787404646_n.jpg"/>
          <p:cNvPicPr>
            <a:picLocks noGrp="1" noChangeAspect="1"/>
          </p:cNvPicPr>
          <p:nvPr>
            <p:ph idx="1"/>
          </p:nvPr>
        </p:nvPicPr>
        <p:blipFill>
          <a:blip r:embed="rId3">
            <a:extLst>
              <a:ext uri="{28A0092B-C50C-407E-A947-70E740481C1C}">
                <a14:useLocalDpi xmlns:a14="http://schemas.microsoft.com/office/drawing/2010/main" val="0"/>
              </a:ext>
            </a:extLst>
          </a:blip>
          <a:srcRect t="-7512" b="-7512"/>
          <a:stretch>
            <a:fillRect/>
          </a:stretch>
        </p:blipFill>
        <p:spPr>
          <a:xfrm>
            <a:off x="174978" y="57400"/>
            <a:ext cx="5610578" cy="3085602"/>
          </a:xfrm>
        </p:spPr>
      </p:pic>
      <p:pic>
        <p:nvPicPr>
          <p:cNvPr id="8" name="Picture 7" descr="pq.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444" y="3619451"/>
            <a:ext cx="6364111" cy="3043033"/>
          </a:xfrm>
          <a:prstGeom prst="rect">
            <a:avLst/>
          </a:prstGeom>
        </p:spPr>
      </p:pic>
    </p:spTree>
    <p:extLst>
      <p:ext uri="{BB962C8B-B14F-4D97-AF65-F5344CB8AC3E}">
        <p14:creationId xmlns:p14="http://schemas.microsoft.com/office/powerpoint/2010/main" val="1727282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5" name="Content Placeholder 4" descr="1496589_854105781311828_4021843189997191626_o.jpg"/>
          <p:cNvPicPr>
            <a:picLocks noGrp="1" noChangeAspect="1"/>
          </p:cNvPicPr>
          <p:nvPr>
            <p:ph idx="1"/>
          </p:nvPr>
        </p:nvPicPr>
        <p:blipFill>
          <a:blip r:embed="rId3">
            <a:extLst>
              <a:ext uri="{28A0092B-C50C-407E-A947-70E740481C1C}">
                <a14:useLocalDpi xmlns:a14="http://schemas.microsoft.com/office/drawing/2010/main" val="0"/>
              </a:ext>
            </a:extLst>
          </a:blip>
          <a:srcRect t="-7509" b="-7509"/>
          <a:stretch>
            <a:fillRect/>
          </a:stretch>
        </p:blipFill>
        <p:spPr>
          <a:xfrm>
            <a:off x="273756" y="3956756"/>
            <a:ext cx="5275359" cy="2901244"/>
          </a:xfrm>
        </p:spPr>
      </p:pic>
      <p:pic>
        <p:nvPicPr>
          <p:cNvPr id="6" name="Picture 5" descr="11206879_854105777978495_2464412379053061874_o.jpg"/>
          <p:cNvPicPr>
            <a:picLocks noChangeAspect="1"/>
          </p:cNvPicPr>
          <p:nvPr/>
        </p:nvPicPr>
        <p:blipFill rotWithShape="1">
          <a:blip r:embed="rId4">
            <a:extLst>
              <a:ext uri="{28A0092B-C50C-407E-A947-70E740481C1C}">
                <a14:useLocalDpi xmlns:a14="http://schemas.microsoft.com/office/drawing/2010/main" val="0"/>
              </a:ext>
            </a:extLst>
          </a:blip>
          <a:srcRect r="19359"/>
          <a:stretch/>
        </p:blipFill>
        <p:spPr>
          <a:xfrm>
            <a:off x="141114" y="117122"/>
            <a:ext cx="4515554" cy="2677472"/>
          </a:xfrm>
          <a:prstGeom prst="rect">
            <a:avLst/>
          </a:prstGeom>
        </p:spPr>
      </p:pic>
      <p:pic>
        <p:nvPicPr>
          <p:cNvPr id="7" name="Picture 6" descr="11270335_854105757978497_5531999949989850356_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4164" y="117122"/>
            <a:ext cx="4299835" cy="2055989"/>
          </a:xfrm>
          <a:prstGeom prst="rect">
            <a:avLst/>
          </a:prstGeom>
        </p:spPr>
      </p:pic>
      <p:pic>
        <p:nvPicPr>
          <p:cNvPr id="8" name="Picture 7" descr="11221810_854105774645162_7753566958334946623_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9222" y="2910676"/>
            <a:ext cx="4924777" cy="2354808"/>
          </a:xfrm>
          <a:prstGeom prst="rect">
            <a:avLst/>
          </a:prstGeom>
        </p:spPr>
      </p:pic>
    </p:spTree>
    <p:extLst>
      <p:ext uri="{BB962C8B-B14F-4D97-AF65-F5344CB8AC3E}">
        <p14:creationId xmlns:p14="http://schemas.microsoft.com/office/powerpoint/2010/main" val="756928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5" name="Content Placeholder 4" descr="jamu na pq.jpg"/>
          <p:cNvPicPr>
            <a:picLocks noGrp="1" noChangeAspect="1"/>
          </p:cNvPicPr>
          <p:nvPr>
            <p:ph idx="1"/>
          </p:nvPr>
        </p:nvPicPr>
        <p:blipFill>
          <a:blip r:embed="rId3">
            <a:extLst>
              <a:ext uri="{28A0092B-C50C-407E-A947-70E740481C1C}">
                <a14:useLocalDpi xmlns:a14="http://schemas.microsoft.com/office/drawing/2010/main" val="0"/>
              </a:ext>
            </a:extLst>
          </a:blip>
          <a:srcRect l="-78601" r="-78601"/>
          <a:stretch>
            <a:fillRect/>
          </a:stretch>
        </p:blipFill>
        <p:spPr>
          <a:xfrm>
            <a:off x="-1017162" y="274638"/>
            <a:ext cx="11662688" cy="6414029"/>
          </a:xfrm>
        </p:spPr>
      </p:pic>
    </p:spTree>
    <p:extLst>
      <p:ext uri="{BB962C8B-B14F-4D97-AF65-F5344CB8AC3E}">
        <p14:creationId xmlns:p14="http://schemas.microsoft.com/office/powerpoint/2010/main" val="106607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sp>
        <p:nvSpPr>
          <p:cNvPr id="2" name="Title 1"/>
          <p:cNvSpPr>
            <a:spLocks noGrp="1"/>
          </p:cNvSpPr>
          <p:nvPr>
            <p:ph type="title"/>
          </p:nvPr>
        </p:nvSpPr>
        <p:spPr>
          <a:xfrm>
            <a:off x="457200" y="1417638"/>
            <a:ext cx="8229600" cy="1143000"/>
          </a:xfrm>
        </p:spPr>
        <p:txBody>
          <a:bodyPr>
            <a:normAutofit fontScale="90000"/>
          </a:bodyPr>
          <a:lstStyle/>
          <a:p>
            <a:r>
              <a:rPr lang="en-US" dirty="0" smtClean="0">
                <a:solidFill>
                  <a:srgbClr val="FFFFFF"/>
                </a:solidFill>
                <a:latin typeface="Lucida Grande CE"/>
                <a:cs typeface="Lucida Grande CE"/>
              </a:rPr>
              <a:t/>
            </a:r>
            <a:br>
              <a:rPr lang="en-US" dirty="0" smtClean="0">
                <a:solidFill>
                  <a:srgbClr val="FFFFFF"/>
                </a:solidFill>
                <a:latin typeface="Lucida Grande CE"/>
                <a:cs typeface="Lucida Grande CE"/>
              </a:rPr>
            </a:br>
            <a:r>
              <a:rPr lang="en-US" dirty="0">
                <a:solidFill>
                  <a:srgbClr val="FFFFFF"/>
                </a:solidFill>
                <a:latin typeface="Lucida Grande CE"/>
                <a:cs typeface="Lucida Grande CE"/>
              </a:rPr>
              <a:t/>
            </a:r>
            <a:br>
              <a:rPr lang="en-US" dirty="0">
                <a:solidFill>
                  <a:srgbClr val="FFFFFF"/>
                </a:solidFill>
                <a:latin typeface="Lucida Grande CE"/>
                <a:cs typeface="Lucida Grande CE"/>
              </a:rPr>
            </a:br>
            <a:r>
              <a:rPr lang="en-US" dirty="0" smtClean="0">
                <a:solidFill>
                  <a:srgbClr val="FFFFFF"/>
                </a:solidFill>
                <a:latin typeface="Lucida Grande CE"/>
                <a:cs typeface="Lucida Grande CE"/>
              </a:rPr>
              <a:t>S </a:t>
            </a:r>
            <a:br>
              <a:rPr lang="en-US" dirty="0" smtClean="0">
                <a:solidFill>
                  <a:srgbClr val="FFFFFF"/>
                </a:solidFill>
                <a:latin typeface="Lucida Grande CE"/>
                <a:cs typeface="Lucida Grande CE"/>
              </a:rPr>
            </a:br>
            <a:r>
              <a:rPr lang="en-US" dirty="0" smtClean="0">
                <a:solidFill>
                  <a:srgbClr val="FFFFFF"/>
                </a:solidFill>
                <a:latin typeface="Lucida Grande CE"/>
                <a:cs typeface="Lucida Grande CE"/>
              </a:rPr>
              <a:t>T</a:t>
            </a:r>
            <a:br>
              <a:rPr lang="en-US" dirty="0" smtClean="0">
                <a:solidFill>
                  <a:srgbClr val="FFFFFF"/>
                </a:solidFill>
                <a:latin typeface="Lucida Grande CE"/>
                <a:cs typeface="Lucida Grande CE"/>
              </a:rPr>
            </a:br>
            <a:r>
              <a:rPr lang="en-US" dirty="0" smtClean="0">
                <a:solidFill>
                  <a:srgbClr val="FFFFFF"/>
                </a:solidFill>
                <a:latin typeface="Lucida Grande CE"/>
                <a:cs typeface="Lucida Grande CE"/>
              </a:rPr>
              <a:t>A</a:t>
            </a:r>
            <a:br>
              <a:rPr lang="en-US" dirty="0" smtClean="0">
                <a:solidFill>
                  <a:srgbClr val="FFFFFF"/>
                </a:solidFill>
                <a:latin typeface="Lucida Grande CE"/>
                <a:cs typeface="Lucida Grande CE"/>
              </a:rPr>
            </a:br>
            <a:r>
              <a:rPr lang="en-US" dirty="0" smtClean="0">
                <a:solidFill>
                  <a:srgbClr val="FFFFFF"/>
                </a:solidFill>
                <a:latin typeface="Lucida Grande CE"/>
                <a:cs typeface="Lucida Grande CE"/>
              </a:rPr>
              <a:t>R</a:t>
            </a:r>
            <a:r>
              <a:rPr lang="en-US" dirty="0">
                <a:solidFill>
                  <a:srgbClr val="FFFFFF"/>
                </a:solidFill>
                <a:latin typeface="Lucida Grande CE"/>
                <a:cs typeface="Lucida Grande CE"/>
              </a:rPr>
              <a:t/>
            </a:r>
            <a:br>
              <a:rPr lang="en-US" dirty="0">
                <a:solidFill>
                  <a:srgbClr val="FFFFFF"/>
                </a:solidFill>
                <a:latin typeface="Lucida Grande CE"/>
                <a:cs typeface="Lucida Grande CE"/>
              </a:rPr>
            </a:br>
            <a:r>
              <a:rPr lang="en-US" dirty="0" smtClean="0">
                <a:solidFill>
                  <a:srgbClr val="FFFFFF"/>
                </a:solidFill>
                <a:latin typeface="Lucida Grande CE"/>
                <a:cs typeface="Lucida Grande CE"/>
              </a:rPr>
              <a:t>T</a:t>
            </a:r>
            <a:br>
              <a:rPr lang="en-US" dirty="0" smtClean="0">
                <a:solidFill>
                  <a:srgbClr val="FFFFFF"/>
                </a:solidFill>
                <a:latin typeface="Lucida Grande CE"/>
                <a:cs typeface="Lucida Grande CE"/>
              </a:rPr>
            </a:br>
            <a:r>
              <a:rPr lang="en-US" dirty="0">
                <a:solidFill>
                  <a:srgbClr val="FFFFFF"/>
                </a:solidFill>
                <a:latin typeface="Lucida Grande CE"/>
                <a:cs typeface="Lucida Grande CE"/>
              </a:rPr>
              <a:t/>
            </a:r>
            <a:br>
              <a:rPr lang="en-US" dirty="0">
                <a:solidFill>
                  <a:srgbClr val="FFFFFF"/>
                </a:solidFill>
                <a:latin typeface="Lucida Grande CE"/>
                <a:cs typeface="Lucida Grande CE"/>
              </a:rPr>
            </a:br>
            <a:r>
              <a:rPr lang="en-US" sz="6000" dirty="0" smtClean="0">
                <a:solidFill>
                  <a:srgbClr val="FFFFFF"/>
                </a:solidFill>
                <a:latin typeface="Lucida Grande CE"/>
                <a:cs typeface="Lucida Grande CE"/>
              </a:rPr>
              <a:t>V  L  N  </a:t>
            </a:r>
            <a:r>
              <a:rPr lang="en-US" sz="6000" dirty="0" err="1" smtClean="0">
                <a:solidFill>
                  <a:srgbClr val="FFFFFF"/>
                </a:solidFill>
                <a:latin typeface="Lucida Grande CE"/>
                <a:cs typeface="Lucida Grande CE"/>
              </a:rPr>
              <a:t>Ě</a:t>
            </a:r>
            <a:r>
              <a:rPr lang="en-US" sz="6000" dirty="0" smtClean="0">
                <a:solidFill>
                  <a:srgbClr val="FFFFFF"/>
                </a:solidFill>
                <a:latin typeface="Lucida Grande CE"/>
                <a:cs typeface="Lucida Grande CE"/>
              </a:rPr>
              <a:t>  N  A</a:t>
            </a:r>
            <a:endParaRPr lang="en-US" sz="6000" dirty="0">
              <a:solidFill>
                <a:srgbClr val="FFFFFF"/>
              </a:solidFill>
              <a:latin typeface="Lucida Grande CE"/>
              <a:cs typeface="Lucida Grande CE"/>
            </a:endParaRPr>
          </a:p>
        </p:txBody>
      </p:sp>
      <p:sp>
        <p:nvSpPr>
          <p:cNvPr id="3" name="Content Placeholder 2"/>
          <p:cNvSpPr>
            <a:spLocks noGrp="1"/>
          </p:cNvSpPr>
          <p:nvPr>
            <p:ph idx="1"/>
          </p:nvPr>
        </p:nvSpPr>
        <p:spPr>
          <a:xfrm>
            <a:off x="7436556" y="5827889"/>
            <a:ext cx="1250244" cy="298274"/>
          </a:xfrm>
        </p:spPr>
        <p:txBody>
          <a:bodyPr>
            <a:normAutofit fontScale="47500" lnSpcReduction="20000"/>
          </a:bodyPr>
          <a:lstStyle/>
          <a:p>
            <a:endParaRPr lang="en-US" dirty="0"/>
          </a:p>
        </p:txBody>
      </p:sp>
      <p:sp>
        <p:nvSpPr>
          <p:cNvPr id="5" name="TextBox 4"/>
          <p:cNvSpPr txBox="1"/>
          <p:nvPr/>
        </p:nvSpPr>
        <p:spPr>
          <a:xfrm>
            <a:off x="-1453444" y="4416778"/>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42856787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solidFill>
                  <a:schemeClr val="bg1"/>
                </a:solidFill>
              </a:rPr>
              <a:t>St. Adler</a:t>
            </a:r>
            <a:endParaRPr lang="en-US" dirty="0">
              <a:solidFill>
                <a:schemeClr val="bg1"/>
              </a:solidFill>
            </a:endParaRPr>
          </a:p>
        </p:txBody>
      </p:sp>
      <p:pic>
        <p:nvPicPr>
          <p:cNvPr id="5" name="Content Placeholder 4" descr="pan adler.png"/>
          <p:cNvPicPr>
            <a:picLocks noGrp="1" noChangeAspect="1"/>
          </p:cNvPicPr>
          <p:nvPr>
            <p:ph idx="1"/>
          </p:nvPr>
        </p:nvPicPr>
        <p:blipFill>
          <a:blip r:embed="rId3">
            <a:extLst>
              <a:ext uri="{28A0092B-C50C-407E-A947-70E740481C1C}">
                <a14:useLocalDpi xmlns:a14="http://schemas.microsoft.com/office/drawing/2010/main" val="0"/>
              </a:ext>
            </a:extLst>
          </a:blip>
          <a:srcRect l="-18187" r="-18187"/>
          <a:stretch>
            <a:fillRect/>
          </a:stretch>
        </p:blipFill>
        <p:spPr>
          <a:xfrm>
            <a:off x="-943723" y="1114779"/>
            <a:ext cx="10442953" cy="5743222"/>
          </a:xfrm>
        </p:spPr>
      </p:pic>
    </p:spTree>
    <p:extLst>
      <p:ext uri="{BB962C8B-B14F-4D97-AF65-F5344CB8AC3E}">
        <p14:creationId xmlns:p14="http://schemas.microsoft.com/office/powerpoint/2010/main" val="40898569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6" name="Content Placeholder 5" descr="11165301_10205663051408890_7417158845622357267_n.jpg"/>
          <p:cNvPicPr>
            <a:picLocks noGrp="1" noChangeAspect="1"/>
          </p:cNvPicPr>
          <p:nvPr>
            <p:ph idx="1"/>
          </p:nvPr>
        </p:nvPicPr>
        <p:blipFill>
          <a:blip r:embed="rId3">
            <a:extLst>
              <a:ext uri="{28A0092B-C50C-407E-A947-70E740481C1C}">
                <a14:useLocalDpi xmlns:a14="http://schemas.microsoft.com/office/drawing/2010/main" val="0"/>
              </a:ext>
            </a:extLst>
          </a:blip>
          <a:srcRect l="-18187" r="-18187"/>
          <a:stretch>
            <a:fillRect/>
          </a:stretch>
        </p:blipFill>
        <p:spPr>
          <a:xfrm>
            <a:off x="-516467" y="274638"/>
            <a:ext cx="5243689" cy="2883827"/>
          </a:xfrm>
        </p:spPr>
      </p:pic>
      <p:pic>
        <p:nvPicPr>
          <p:cNvPr id="7" name="Picture 6" descr="11265107_10205663044368714_3679868244273867747_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6032" y="112890"/>
            <a:ext cx="4060768" cy="3045576"/>
          </a:xfrm>
          <a:prstGeom prst="rect">
            <a:avLst/>
          </a:prstGeom>
        </p:spPr>
      </p:pic>
      <p:pic>
        <p:nvPicPr>
          <p:cNvPr id="8" name="Picture 7" descr="11295885_10205663055448991_8223153469515029915_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148" y="3316111"/>
            <a:ext cx="4365037" cy="3273778"/>
          </a:xfrm>
          <a:prstGeom prst="rect">
            <a:avLst/>
          </a:prstGeom>
        </p:spPr>
      </p:pic>
      <p:pic>
        <p:nvPicPr>
          <p:cNvPr id="9" name="Picture 8" descr="10300663_10205663058409065_6133327898916772878_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7222" y="3414889"/>
            <a:ext cx="4233332" cy="3174999"/>
          </a:xfrm>
          <a:prstGeom prst="rect">
            <a:avLst/>
          </a:prstGeom>
        </p:spPr>
      </p:pic>
    </p:spTree>
    <p:extLst>
      <p:ext uri="{BB962C8B-B14F-4D97-AF65-F5344CB8AC3E}">
        <p14:creationId xmlns:p14="http://schemas.microsoft.com/office/powerpoint/2010/main" val="1899263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5" name="Content Placeholder 4" descr="11012703_10205663059409090_6327905074453258509_n.jpg"/>
          <p:cNvPicPr>
            <a:picLocks noGrp="1" noChangeAspect="1"/>
          </p:cNvPicPr>
          <p:nvPr>
            <p:ph idx="1"/>
          </p:nvPr>
        </p:nvPicPr>
        <p:blipFill>
          <a:blip r:embed="rId3">
            <a:extLst>
              <a:ext uri="{28A0092B-C50C-407E-A947-70E740481C1C}">
                <a14:useLocalDpi xmlns:a14="http://schemas.microsoft.com/office/drawing/2010/main" val="0"/>
              </a:ext>
            </a:extLst>
          </a:blip>
          <a:srcRect l="-18187" r="-18187"/>
          <a:stretch>
            <a:fillRect/>
          </a:stretch>
        </p:blipFill>
        <p:spPr>
          <a:xfrm>
            <a:off x="3868461" y="3753555"/>
            <a:ext cx="5058227" cy="2781830"/>
          </a:xfrm>
        </p:spPr>
      </p:pic>
      <p:pic>
        <p:nvPicPr>
          <p:cNvPr id="6" name="Picture 5" descr="11058530_10205663060729123_6771181045751387342_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55224"/>
            <a:ext cx="2604911" cy="3473214"/>
          </a:xfrm>
          <a:prstGeom prst="rect">
            <a:avLst/>
          </a:prstGeom>
        </p:spPr>
      </p:pic>
      <p:pic>
        <p:nvPicPr>
          <p:cNvPr id="7" name="Picture 6" descr="11150798_10205663061009130_6692075529233660698_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7171" y="155223"/>
            <a:ext cx="4609629" cy="3457222"/>
          </a:xfrm>
          <a:prstGeom prst="rect">
            <a:avLst/>
          </a:prstGeom>
        </p:spPr>
      </p:pic>
      <p:pic>
        <p:nvPicPr>
          <p:cNvPr id="8" name="Picture 7" descr="11295631_10205663059969104_334013948891777985_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579" y="3880556"/>
            <a:ext cx="3800592" cy="2850444"/>
          </a:xfrm>
          <a:prstGeom prst="rect">
            <a:avLst/>
          </a:prstGeom>
        </p:spPr>
      </p:pic>
    </p:spTree>
    <p:extLst>
      <p:ext uri="{BB962C8B-B14F-4D97-AF65-F5344CB8AC3E}">
        <p14:creationId xmlns:p14="http://schemas.microsoft.com/office/powerpoint/2010/main" val="1299459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6" name="Content Placeholder 5" descr="1780914_10205688107035265_7976272398998853013_n.jpg"/>
          <p:cNvPicPr>
            <a:picLocks noGrp="1" noChangeAspect="1"/>
          </p:cNvPicPr>
          <p:nvPr>
            <p:ph idx="1"/>
          </p:nvPr>
        </p:nvPicPr>
        <p:blipFill>
          <a:blip r:embed="rId3">
            <a:extLst>
              <a:ext uri="{28A0092B-C50C-407E-A947-70E740481C1C}">
                <a14:useLocalDpi xmlns:a14="http://schemas.microsoft.com/office/drawing/2010/main" val="0"/>
              </a:ext>
            </a:extLst>
          </a:blip>
          <a:srcRect l="-71221" r="-71221"/>
          <a:stretch>
            <a:fillRect/>
          </a:stretch>
        </p:blipFill>
        <p:spPr>
          <a:xfrm>
            <a:off x="3650258" y="3066046"/>
            <a:ext cx="6410964" cy="3525783"/>
          </a:xfrm>
        </p:spPr>
      </p:pic>
      <p:pic>
        <p:nvPicPr>
          <p:cNvPr id="7" name="Picture 6" descr="10155339_10205688105515227_3095240384782343733_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01" y="147638"/>
            <a:ext cx="4120444" cy="3090333"/>
          </a:xfrm>
          <a:prstGeom prst="rect">
            <a:avLst/>
          </a:prstGeom>
        </p:spPr>
      </p:pic>
      <p:pic>
        <p:nvPicPr>
          <p:cNvPr id="8" name="Picture 7" descr="11109497_10205688104275196_657355913256436354_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3557802"/>
            <a:ext cx="4045369" cy="3034027"/>
          </a:xfrm>
          <a:prstGeom prst="rect">
            <a:avLst/>
          </a:prstGeom>
        </p:spPr>
      </p:pic>
      <p:pic>
        <p:nvPicPr>
          <p:cNvPr id="9" name="Picture 8" descr="11113259_10205688100595104_6943535012365545441_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8444" y="147638"/>
            <a:ext cx="3781777" cy="2836333"/>
          </a:xfrm>
          <a:prstGeom prst="rect">
            <a:avLst/>
          </a:prstGeom>
        </p:spPr>
      </p:pic>
    </p:spTree>
    <p:extLst>
      <p:ext uri="{BB962C8B-B14F-4D97-AF65-F5344CB8AC3E}">
        <p14:creationId xmlns:p14="http://schemas.microsoft.com/office/powerpoint/2010/main" val="18673535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5" name="Content Placeholder 4" descr="11215058_10205688109075316_337248945168782224_n.jpg"/>
          <p:cNvPicPr>
            <a:picLocks noGrp="1" noChangeAspect="1"/>
          </p:cNvPicPr>
          <p:nvPr>
            <p:ph idx="1"/>
          </p:nvPr>
        </p:nvPicPr>
        <p:blipFill>
          <a:blip r:embed="rId3">
            <a:extLst>
              <a:ext uri="{28A0092B-C50C-407E-A947-70E740481C1C}">
                <a14:useLocalDpi xmlns:a14="http://schemas.microsoft.com/office/drawing/2010/main" val="0"/>
              </a:ext>
            </a:extLst>
          </a:blip>
          <a:srcRect l="-18187" r="-18187"/>
          <a:stretch>
            <a:fillRect/>
          </a:stretch>
        </p:blipFill>
        <p:spPr>
          <a:xfrm>
            <a:off x="-568107" y="2384778"/>
            <a:ext cx="4078396" cy="2242961"/>
          </a:xfrm>
        </p:spPr>
      </p:pic>
      <p:pic>
        <p:nvPicPr>
          <p:cNvPr id="6" name="Picture 5" descr="11059330_10205688110155343_6965737099058852379_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1997" y="2384778"/>
            <a:ext cx="2990616" cy="2242962"/>
          </a:xfrm>
          <a:prstGeom prst="rect">
            <a:avLst/>
          </a:prstGeom>
        </p:spPr>
      </p:pic>
      <p:pic>
        <p:nvPicPr>
          <p:cNvPr id="7" name="Picture 6" descr="10407653_10205688111635380_6666135535599854552_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1947" y="2384779"/>
            <a:ext cx="2932053" cy="2199040"/>
          </a:xfrm>
          <a:prstGeom prst="rect">
            <a:avLst/>
          </a:prstGeom>
        </p:spPr>
      </p:pic>
    </p:spTree>
    <p:extLst>
      <p:ext uri="{BB962C8B-B14F-4D97-AF65-F5344CB8AC3E}">
        <p14:creationId xmlns:p14="http://schemas.microsoft.com/office/powerpoint/2010/main" val="2094861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sp>
        <p:nvSpPr>
          <p:cNvPr id="2" name="Title 1"/>
          <p:cNvSpPr>
            <a:spLocks noGrp="1"/>
          </p:cNvSpPr>
          <p:nvPr>
            <p:ph type="title"/>
          </p:nvPr>
        </p:nvSpPr>
        <p:spPr/>
        <p:txBody>
          <a:bodyPr/>
          <a:lstStyle/>
          <a:p>
            <a:r>
              <a:rPr lang="en-US" b="1" dirty="0" err="1" smtClean="0">
                <a:solidFill>
                  <a:schemeClr val="bg1"/>
                </a:solidFill>
                <a:latin typeface="Lucida Grande CE"/>
                <a:cs typeface="Lucida Grande CE"/>
              </a:rPr>
              <a:t>Kafkův</a:t>
            </a:r>
            <a:r>
              <a:rPr lang="en-US" b="1" dirty="0" smtClean="0">
                <a:solidFill>
                  <a:schemeClr val="bg1"/>
                </a:solidFill>
                <a:latin typeface="Lucida Grande CE"/>
                <a:cs typeface="Lucida Grande CE"/>
              </a:rPr>
              <a:t> </a:t>
            </a:r>
            <a:r>
              <a:rPr lang="en-US" b="1" dirty="0" err="1" smtClean="0">
                <a:solidFill>
                  <a:schemeClr val="bg1"/>
                </a:solidFill>
                <a:latin typeface="Lucida Grande CE"/>
                <a:cs typeface="Lucida Grande CE"/>
              </a:rPr>
              <a:t>dům</a:t>
            </a:r>
            <a:endParaRPr lang="en-US" b="1" dirty="0">
              <a:solidFill>
                <a:schemeClr val="bg1"/>
              </a:solidFill>
              <a:latin typeface="Lucida Grande CE"/>
              <a:cs typeface="Lucida Grande CE"/>
            </a:endParaRPr>
          </a:p>
        </p:txBody>
      </p:sp>
      <p:pic>
        <p:nvPicPr>
          <p:cNvPr id="5" name="Content Placeholder 4" descr="designblok-2012-tri-superstudia-1.jpg"/>
          <p:cNvPicPr>
            <a:picLocks noGrp="1" noChangeAspect="1"/>
          </p:cNvPicPr>
          <p:nvPr>
            <p:ph idx="1"/>
          </p:nvPr>
        </p:nvPicPr>
        <p:blipFill>
          <a:blip r:embed="rId3">
            <a:extLst>
              <a:ext uri="{28A0092B-C50C-407E-A947-70E740481C1C}">
                <a14:useLocalDpi xmlns:a14="http://schemas.microsoft.com/office/drawing/2010/main" val="0"/>
              </a:ext>
            </a:extLst>
          </a:blip>
          <a:srcRect t="4170" b="4170"/>
          <a:stretch>
            <a:fillRect/>
          </a:stretch>
        </p:blipFill>
        <p:spPr/>
      </p:pic>
    </p:spTree>
    <p:extLst>
      <p:ext uri="{BB962C8B-B14F-4D97-AF65-F5344CB8AC3E}">
        <p14:creationId xmlns:p14="http://schemas.microsoft.com/office/powerpoint/2010/main" val="1568387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5" name="Content Placeholder 4" descr="DSC06128.JPG"/>
          <p:cNvPicPr>
            <a:picLocks noGrp="1" noChangeAspect="1"/>
          </p:cNvPicPr>
          <p:nvPr>
            <p:ph idx="1"/>
          </p:nvPr>
        </p:nvPicPr>
        <p:blipFill>
          <a:blip r:embed="rId3">
            <a:extLst>
              <a:ext uri="{28A0092B-C50C-407E-A947-70E740481C1C}">
                <a14:useLocalDpi xmlns:a14="http://schemas.microsoft.com/office/drawing/2010/main" val="0"/>
              </a:ext>
            </a:extLst>
          </a:blip>
          <a:srcRect l="-18187" r="-18187"/>
          <a:stretch>
            <a:fillRect/>
          </a:stretch>
        </p:blipFill>
        <p:spPr>
          <a:xfrm>
            <a:off x="-685800" y="146756"/>
            <a:ext cx="6122087" cy="3366912"/>
          </a:xfrm>
        </p:spPr>
      </p:pic>
      <p:pic>
        <p:nvPicPr>
          <p:cNvPr id="6" name="Picture 5" descr="11150905_10205757799617536_5420973843712015529_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1847" y="274638"/>
            <a:ext cx="4318707" cy="3239030"/>
          </a:xfrm>
          <a:prstGeom prst="rect">
            <a:avLst/>
          </a:prstGeom>
        </p:spPr>
      </p:pic>
      <p:pic>
        <p:nvPicPr>
          <p:cNvPr id="3" name="Picture 2" descr="IMG_540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556" y="3555999"/>
            <a:ext cx="4402667" cy="3302001"/>
          </a:xfrm>
          <a:prstGeom prst="rect">
            <a:avLst/>
          </a:prstGeom>
        </p:spPr>
      </p:pic>
      <p:pic>
        <p:nvPicPr>
          <p:cNvPr id="7" name="Picture 6" descr="IMG_543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2479" y="3555999"/>
            <a:ext cx="4233333" cy="3175000"/>
          </a:xfrm>
          <a:prstGeom prst="rect">
            <a:avLst/>
          </a:prstGeom>
        </p:spPr>
      </p:pic>
    </p:spTree>
    <p:extLst>
      <p:ext uri="{BB962C8B-B14F-4D97-AF65-F5344CB8AC3E}">
        <p14:creationId xmlns:p14="http://schemas.microsoft.com/office/powerpoint/2010/main" val="19196383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1020x300c-d72f-pq-2015-zidle.jpg"/>
          <p:cNvPicPr>
            <a:picLocks noGrp="1" noChangeAspect="1"/>
          </p:cNvPicPr>
          <p:nvPr>
            <p:ph idx="1"/>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p:spPr>
      </p:pic>
      <p:sp>
        <p:nvSpPr>
          <p:cNvPr id="2" name="Title 1"/>
          <p:cNvSpPr>
            <a:spLocks noGrp="1"/>
          </p:cNvSpPr>
          <p:nvPr>
            <p:ph type="title"/>
          </p:nvPr>
        </p:nvSpPr>
        <p:spPr>
          <a:xfrm>
            <a:off x="457200" y="274638"/>
            <a:ext cx="8229600" cy="5721266"/>
          </a:xfrm>
        </p:spPr>
        <p:txBody>
          <a:bodyPr>
            <a:noAutofit/>
          </a:bodyPr>
          <a:lstStyle/>
          <a:p>
            <a:pPr algn="just"/>
            <a:r>
              <a:rPr lang="en-US" sz="1800" dirty="0" smtClean="0"/>
              <a:t>			</a:t>
            </a:r>
            <a:endParaRPr lang="en-US" sz="1800" dirty="0"/>
          </a:p>
        </p:txBody>
      </p:sp>
      <p:pic>
        <p:nvPicPr>
          <p:cNvPr id="3" name="Picture 2" descr="IMG_54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614332" cy="3460749"/>
          </a:xfrm>
          <a:prstGeom prst="rect">
            <a:avLst/>
          </a:prstGeom>
        </p:spPr>
      </p:pic>
      <p:pic>
        <p:nvPicPr>
          <p:cNvPr id="4" name="Picture 3" descr="IMG_544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4332" y="3460749"/>
            <a:ext cx="4529667" cy="3397250"/>
          </a:xfrm>
          <a:prstGeom prst="rect">
            <a:avLst/>
          </a:prstGeom>
        </p:spPr>
      </p:pic>
      <p:pic>
        <p:nvPicPr>
          <p:cNvPr id="5" name="Picture 4" descr="IMG_542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667" y="3591278"/>
            <a:ext cx="4205111" cy="3153834"/>
          </a:xfrm>
          <a:prstGeom prst="rect">
            <a:avLst/>
          </a:prstGeom>
        </p:spPr>
      </p:pic>
      <p:pic>
        <p:nvPicPr>
          <p:cNvPr id="7" name="Picture 6" descr="IMG_542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8371" y="116416"/>
            <a:ext cx="4200408" cy="3150306"/>
          </a:xfrm>
          <a:prstGeom prst="rect">
            <a:avLst/>
          </a:prstGeom>
        </p:spPr>
      </p:pic>
    </p:spTree>
    <p:extLst>
      <p:ext uri="{BB962C8B-B14F-4D97-AF65-F5344CB8AC3E}">
        <p14:creationId xmlns:p14="http://schemas.microsoft.com/office/powerpoint/2010/main" val="34803141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sp>
        <p:nvSpPr>
          <p:cNvPr id="2" name="Title 1"/>
          <p:cNvSpPr>
            <a:spLocks noGrp="1"/>
          </p:cNvSpPr>
          <p:nvPr>
            <p:ph type="title"/>
          </p:nvPr>
        </p:nvSpPr>
        <p:spPr>
          <a:xfrm>
            <a:off x="457200" y="274638"/>
            <a:ext cx="8229600" cy="831673"/>
          </a:xfrm>
        </p:spPr>
        <p:txBody>
          <a:bodyPr>
            <a:normAutofit/>
          </a:bodyPr>
          <a:lstStyle/>
          <a:p>
            <a:r>
              <a:rPr lang="en-US" sz="2000" dirty="0" err="1">
                <a:solidFill>
                  <a:srgbClr val="FFFFFF"/>
                </a:solidFill>
                <a:latin typeface="Lucida Grande CE"/>
                <a:cs typeface="Lucida Grande CE"/>
              </a:rPr>
              <a:t>j</a:t>
            </a:r>
            <a:r>
              <a:rPr lang="en-US" sz="2000" dirty="0" err="1" smtClean="0">
                <a:solidFill>
                  <a:srgbClr val="FFFFFF"/>
                </a:solidFill>
                <a:latin typeface="Lucida Grande CE"/>
                <a:cs typeface="Lucida Grande CE"/>
              </a:rPr>
              <a:t>edem</a:t>
            </a:r>
            <a:r>
              <a:rPr lang="en-US" sz="2000" dirty="0" smtClean="0">
                <a:solidFill>
                  <a:srgbClr val="FFFFFF"/>
                </a:solidFill>
                <a:latin typeface="Lucida Grande CE"/>
                <a:cs typeface="Lucida Grande CE"/>
              </a:rPr>
              <a:t> </a:t>
            </a:r>
            <a:r>
              <a:rPr lang="en-US" sz="2000" dirty="0" err="1" smtClean="0">
                <a:solidFill>
                  <a:srgbClr val="FFFFFF"/>
                </a:solidFill>
                <a:latin typeface="Lucida Grande CE"/>
                <a:cs typeface="Lucida Grande CE"/>
              </a:rPr>
              <a:t>si</a:t>
            </a:r>
            <a:r>
              <a:rPr lang="en-US" sz="2000" dirty="0" smtClean="0">
                <a:solidFill>
                  <a:srgbClr val="FFFFFF"/>
                </a:solidFill>
                <a:latin typeface="Lucida Grande CE"/>
                <a:cs typeface="Lucida Grande CE"/>
              </a:rPr>
              <a:t> pro country party </a:t>
            </a:r>
            <a:r>
              <a:rPr lang="en-US" sz="2000" dirty="0" err="1" smtClean="0">
                <a:solidFill>
                  <a:srgbClr val="FFFFFF"/>
                </a:solidFill>
                <a:latin typeface="Lucida Grande CE"/>
                <a:cs typeface="Lucida Grande CE"/>
              </a:rPr>
              <a:t>pípu</a:t>
            </a:r>
            <a:r>
              <a:rPr lang="en-US" sz="2000" dirty="0" smtClean="0">
                <a:solidFill>
                  <a:srgbClr val="FFFFFF"/>
                </a:solidFill>
                <a:latin typeface="Lucida Grande CE"/>
                <a:cs typeface="Lucida Grande CE"/>
              </a:rPr>
              <a:t> </a:t>
            </a:r>
            <a:r>
              <a:rPr lang="en-US" sz="2000" dirty="0" err="1" smtClean="0">
                <a:solidFill>
                  <a:srgbClr val="FFFFFF"/>
                </a:solidFill>
                <a:latin typeface="Lucida Grande CE"/>
                <a:cs typeface="Lucida Grande CE"/>
              </a:rPr>
              <a:t>aneb</a:t>
            </a:r>
            <a:r>
              <a:rPr lang="en-US" sz="2000" dirty="0" smtClean="0">
                <a:solidFill>
                  <a:srgbClr val="FFFFFF"/>
                </a:solidFill>
                <a:latin typeface="Lucida Grande CE"/>
                <a:cs typeface="Lucida Grande CE"/>
              </a:rPr>
              <a:t> </a:t>
            </a:r>
            <a:r>
              <a:rPr lang="en-US" sz="2000" dirty="0" err="1" smtClean="0">
                <a:solidFill>
                  <a:srgbClr val="FFFFFF"/>
                </a:solidFill>
                <a:latin typeface="Lucida Grande CE"/>
                <a:cs typeface="Lucida Grande CE"/>
              </a:rPr>
              <a:t>výlet</a:t>
            </a:r>
            <a:r>
              <a:rPr lang="en-US" sz="2000" dirty="0" smtClean="0">
                <a:solidFill>
                  <a:srgbClr val="FFFFFF"/>
                </a:solidFill>
                <a:latin typeface="Lucida Grande CE"/>
                <a:cs typeface="Lucida Grande CE"/>
              </a:rPr>
              <a:t> </a:t>
            </a:r>
            <a:r>
              <a:rPr lang="en-US" sz="2000" dirty="0" err="1" smtClean="0">
                <a:solidFill>
                  <a:srgbClr val="FFFFFF"/>
                </a:solidFill>
                <a:latin typeface="Lucida Grande CE"/>
                <a:cs typeface="Lucida Grande CE"/>
              </a:rPr>
              <a:t>za</a:t>
            </a:r>
            <a:r>
              <a:rPr lang="en-US" sz="2000" dirty="0" smtClean="0">
                <a:solidFill>
                  <a:srgbClr val="FFFFFF"/>
                </a:solidFill>
                <a:latin typeface="Lucida Grande CE"/>
                <a:cs typeface="Lucida Grande CE"/>
              </a:rPr>
              <a:t> </a:t>
            </a:r>
            <a:r>
              <a:rPr lang="en-US" sz="2000" dirty="0" err="1" smtClean="0">
                <a:solidFill>
                  <a:srgbClr val="FFFFFF"/>
                </a:solidFill>
                <a:latin typeface="Lucida Grande CE"/>
                <a:cs typeface="Lucida Grande CE"/>
              </a:rPr>
              <a:t>všechny</a:t>
            </a:r>
            <a:r>
              <a:rPr lang="en-US" sz="2000" dirty="0" smtClean="0">
                <a:solidFill>
                  <a:srgbClr val="FFFFFF"/>
                </a:solidFill>
                <a:latin typeface="Lucida Grande CE"/>
                <a:cs typeface="Lucida Grande CE"/>
              </a:rPr>
              <a:t> </a:t>
            </a:r>
            <a:r>
              <a:rPr lang="en-US" sz="2000" dirty="0" err="1" smtClean="0">
                <a:solidFill>
                  <a:srgbClr val="FFFFFF"/>
                </a:solidFill>
                <a:latin typeface="Lucida Grande CE"/>
                <a:cs typeface="Lucida Grande CE"/>
              </a:rPr>
              <a:t>prachy</a:t>
            </a:r>
            <a:endParaRPr lang="en-US" sz="2000" dirty="0">
              <a:solidFill>
                <a:srgbClr val="FFFFFF"/>
              </a:solidFill>
              <a:latin typeface="Lucida Grande CE"/>
              <a:cs typeface="Lucida Grande CE"/>
            </a:endParaRPr>
          </a:p>
        </p:txBody>
      </p:sp>
      <p:pic>
        <p:nvPicPr>
          <p:cNvPr id="5" name="Content Placeholder 4" descr="11351171_10204225301980643_5227272428772393054_n.jpg"/>
          <p:cNvPicPr>
            <a:picLocks noGrp="1" noChangeAspect="1"/>
          </p:cNvPicPr>
          <p:nvPr>
            <p:ph idx="1"/>
          </p:nvPr>
        </p:nvPicPr>
        <p:blipFill>
          <a:blip r:embed="rId3">
            <a:extLst>
              <a:ext uri="{28A0092B-C50C-407E-A947-70E740481C1C}">
                <a14:useLocalDpi xmlns:a14="http://schemas.microsoft.com/office/drawing/2010/main" val="0"/>
              </a:ext>
            </a:extLst>
          </a:blip>
          <a:srcRect l="-102054" r="-102054"/>
          <a:stretch>
            <a:fillRect/>
          </a:stretch>
        </p:blipFill>
        <p:spPr>
          <a:xfrm>
            <a:off x="-2393244" y="1219200"/>
            <a:ext cx="8229600" cy="4525963"/>
          </a:xfrm>
        </p:spPr>
      </p:pic>
      <p:pic>
        <p:nvPicPr>
          <p:cNvPr id="6" name="Picture 5" descr="11219598_10205756591307329_341584494816516065_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7887" y="1342497"/>
            <a:ext cx="5719703" cy="4289777"/>
          </a:xfrm>
          <a:prstGeom prst="rect">
            <a:avLst/>
          </a:prstGeom>
        </p:spPr>
      </p:pic>
    </p:spTree>
    <p:extLst>
      <p:ext uri="{BB962C8B-B14F-4D97-AF65-F5344CB8AC3E}">
        <p14:creationId xmlns:p14="http://schemas.microsoft.com/office/powerpoint/2010/main" val="1191445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sp>
        <p:nvSpPr>
          <p:cNvPr id="2" name="Title 1"/>
          <p:cNvSpPr>
            <a:spLocks noGrp="1"/>
          </p:cNvSpPr>
          <p:nvPr>
            <p:ph type="title"/>
          </p:nvPr>
        </p:nvSpPr>
        <p:spPr>
          <a:xfrm>
            <a:off x="457200" y="1157110"/>
            <a:ext cx="8229600" cy="2878667"/>
          </a:xfrm>
        </p:spPr>
        <p:txBody>
          <a:bodyPr>
            <a:normAutofit fontScale="90000"/>
          </a:bodyPr>
          <a:lstStyle/>
          <a:p>
            <a:r>
              <a:rPr lang="en-US" dirty="0" smtClean="0">
                <a:solidFill>
                  <a:srgbClr val="FFFFFF"/>
                </a:solidFill>
                <a:latin typeface="Lucida Grande CE"/>
                <a:cs typeface="Lucida Grande CE"/>
              </a:rPr>
              <a:t>S</a:t>
            </a:r>
            <a:br>
              <a:rPr lang="en-US" dirty="0" smtClean="0">
                <a:solidFill>
                  <a:srgbClr val="FFFFFF"/>
                </a:solidFill>
                <a:latin typeface="Lucida Grande CE"/>
                <a:cs typeface="Lucida Grande CE"/>
              </a:rPr>
            </a:br>
            <a:r>
              <a:rPr lang="en-US" dirty="0" smtClean="0">
                <a:solidFill>
                  <a:srgbClr val="FFFFFF"/>
                </a:solidFill>
                <a:latin typeface="Lucida Grande CE"/>
                <a:cs typeface="Lucida Grande CE"/>
              </a:rPr>
              <a:t>T</a:t>
            </a:r>
            <a:br>
              <a:rPr lang="en-US" dirty="0" smtClean="0">
                <a:solidFill>
                  <a:srgbClr val="FFFFFF"/>
                </a:solidFill>
                <a:latin typeface="Lucida Grande CE"/>
                <a:cs typeface="Lucida Grande CE"/>
              </a:rPr>
            </a:br>
            <a:r>
              <a:rPr lang="en-US" dirty="0" smtClean="0">
                <a:solidFill>
                  <a:srgbClr val="FFFFFF"/>
                </a:solidFill>
                <a:latin typeface="Lucida Grande CE"/>
                <a:cs typeface="Lucida Grande CE"/>
              </a:rPr>
              <a:t>A</a:t>
            </a:r>
            <a:br>
              <a:rPr lang="en-US" dirty="0" smtClean="0">
                <a:solidFill>
                  <a:srgbClr val="FFFFFF"/>
                </a:solidFill>
                <a:latin typeface="Lucida Grande CE"/>
                <a:cs typeface="Lucida Grande CE"/>
              </a:rPr>
            </a:br>
            <a:r>
              <a:rPr lang="en-US" dirty="0" smtClean="0">
                <a:solidFill>
                  <a:srgbClr val="FFFFFF"/>
                </a:solidFill>
                <a:latin typeface="Lucida Grande CE"/>
                <a:cs typeface="Lucida Grande CE"/>
              </a:rPr>
              <a:t>R</a:t>
            </a:r>
            <a:br>
              <a:rPr lang="en-US" dirty="0" smtClean="0">
                <a:solidFill>
                  <a:srgbClr val="FFFFFF"/>
                </a:solidFill>
                <a:latin typeface="Lucida Grande CE"/>
                <a:cs typeface="Lucida Grande CE"/>
              </a:rPr>
            </a:br>
            <a:r>
              <a:rPr lang="en-US" dirty="0" smtClean="0">
                <a:solidFill>
                  <a:srgbClr val="FFFFFF"/>
                </a:solidFill>
                <a:latin typeface="Lucida Grande CE"/>
                <a:cs typeface="Lucida Grande CE"/>
              </a:rPr>
              <a:t>T</a:t>
            </a:r>
            <a:br>
              <a:rPr lang="en-US" dirty="0" smtClean="0">
                <a:solidFill>
                  <a:srgbClr val="FFFFFF"/>
                </a:solidFill>
                <a:latin typeface="Lucida Grande CE"/>
                <a:cs typeface="Lucida Grande CE"/>
              </a:rPr>
            </a:br>
            <a:r>
              <a:rPr lang="en-US" dirty="0" smtClean="0">
                <a:solidFill>
                  <a:srgbClr val="FFFFFF"/>
                </a:solidFill>
                <a:latin typeface="Lucida Grande CE"/>
                <a:cs typeface="Lucida Grande CE"/>
              </a:rPr>
              <a:t/>
            </a:r>
            <a:br>
              <a:rPr lang="en-US" dirty="0" smtClean="0">
                <a:solidFill>
                  <a:srgbClr val="FFFFFF"/>
                </a:solidFill>
                <a:latin typeface="Lucida Grande CE"/>
                <a:cs typeface="Lucida Grande CE"/>
              </a:rPr>
            </a:br>
            <a:r>
              <a:rPr lang="en-US" sz="5300" dirty="0" smtClean="0">
                <a:solidFill>
                  <a:srgbClr val="FFFFFF"/>
                </a:solidFill>
                <a:latin typeface="Lucida Grande CE"/>
                <a:cs typeface="Lucida Grande CE"/>
              </a:rPr>
              <a:t>K  A  F  K  </a:t>
            </a:r>
            <a:r>
              <a:rPr lang="en-US" sz="5300" dirty="0" err="1" smtClean="0">
                <a:solidFill>
                  <a:srgbClr val="FFFFFF"/>
                </a:solidFill>
                <a:latin typeface="Lucida Grande CE"/>
                <a:cs typeface="Lucida Grande CE"/>
              </a:rPr>
              <a:t>Ů</a:t>
            </a:r>
            <a:r>
              <a:rPr lang="en-US" sz="5300" dirty="0" smtClean="0">
                <a:solidFill>
                  <a:srgbClr val="FFFFFF"/>
                </a:solidFill>
                <a:latin typeface="Lucida Grande CE"/>
                <a:cs typeface="Lucida Grande CE"/>
              </a:rPr>
              <a:t>  V    D  </a:t>
            </a:r>
            <a:r>
              <a:rPr lang="en-US" sz="5300" dirty="0" err="1" smtClean="0">
                <a:solidFill>
                  <a:srgbClr val="FFFFFF"/>
                </a:solidFill>
                <a:latin typeface="Lucida Grande CE"/>
                <a:cs typeface="Lucida Grande CE"/>
              </a:rPr>
              <a:t>Ů</a:t>
            </a:r>
            <a:r>
              <a:rPr lang="en-US" sz="5300" dirty="0" smtClean="0">
                <a:solidFill>
                  <a:srgbClr val="FFFFFF"/>
                </a:solidFill>
                <a:latin typeface="Lucida Grande CE"/>
                <a:cs typeface="Lucida Grande CE"/>
              </a:rPr>
              <a:t>  M</a:t>
            </a:r>
            <a:endParaRPr lang="en-US" sz="5300" dirty="0">
              <a:solidFill>
                <a:srgbClr val="FFFFFF"/>
              </a:solidFill>
              <a:latin typeface="Lucida Grande CE"/>
              <a:cs typeface="Lucida Grande CE"/>
            </a:endParaRPr>
          </a:p>
        </p:txBody>
      </p:sp>
      <p:sp>
        <p:nvSpPr>
          <p:cNvPr id="3" name="Content Placeholder 2"/>
          <p:cNvSpPr>
            <a:spLocks noGrp="1"/>
          </p:cNvSpPr>
          <p:nvPr>
            <p:ph idx="1"/>
          </p:nvPr>
        </p:nvSpPr>
        <p:spPr>
          <a:xfrm>
            <a:off x="7831666" y="5376333"/>
            <a:ext cx="855133" cy="749830"/>
          </a:xfrm>
        </p:spPr>
        <p:txBody>
          <a:bodyPr/>
          <a:lstStyle/>
          <a:p>
            <a:endParaRPr lang="en-US" dirty="0"/>
          </a:p>
        </p:txBody>
      </p:sp>
    </p:spTree>
    <p:extLst>
      <p:ext uri="{BB962C8B-B14F-4D97-AF65-F5344CB8AC3E}">
        <p14:creationId xmlns:p14="http://schemas.microsoft.com/office/powerpoint/2010/main" val="7967727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sp>
        <p:nvSpPr>
          <p:cNvPr id="7" name="Content Placeholder 6"/>
          <p:cNvSpPr>
            <a:spLocks noGrp="1"/>
          </p:cNvSpPr>
          <p:nvPr>
            <p:ph idx="1"/>
          </p:nvPr>
        </p:nvSpPr>
        <p:spPr/>
        <p:txBody>
          <a:bodyPr/>
          <a:lstStyle/>
          <a:p>
            <a:endParaRPr lang="en-US" dirty="0"/>
          </a:p>
        </p:txBody>
      </p:sp>
      <p:pic>
        <p:nvPicPr>
          <p:cNvPr id="6" name="Picture 5" descr="10659227_10205785442668595_3259153927119150114_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199" y="169333"/>
            <a:ext cx="8846023" cy="6634517"/>
          </a:xfrm>
          <a:prstGeom prst="rect">
            <a:avLst/>
          </a:prstGeom>
        </p:spPr>
      </p:pic>
    </p:spTree>
    <p:extLst>
      <p:ext uri="{BB962C8B-B14F-4D97-AF65-F5344CB8AC3E}">
        <p14:creationId xmlns:p14="http://schemas.microsoft.com/office/powerpoint/2010/main" val="4792060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5" name="Content Placeholder 4" descr="IMG_5504.JPG"/>
          <p:cNvPicPr>
            <a:picLocks noGrp="1" noChangeAspect="1"/>
          </p:cNvPicPr>
          <p:nvPr>
            <p:ph idx="1"/>
          </p:nvPr>
        </p:nvPicPr>
        <p:blipFill>
          <a:blip r:embed="rId3">
            <a:extLst>
              <a:ext uri="{28A0092B-C50C-407E-A947-70E740481C1C}">
                <a14:useLocalDpi xmlns:a14="http://schemas.microsoft.com/office/drawing/2010/main" val="0"/>
              </a:ext>
            </a:extLst>
          </a:blip>
          <a:srcRect l="-18187" r="-18187"/>
          <a:stretch>
            <a:fillRect/>
          </a:stretch>
        </p:blipFill>
        <p:spPr>
          <a:xfrm>
            <a:off x="-747888" y="274638"/>
            <a:ext cx="5596467" cy="3077842"/>
          </a:xfrm>
        </p:spPr>
      </p:pic>
      <p:pic>
        <p:nvPicPr>
          <p:cNvPr id="6" name="Picture 5" descr="IMG_549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0154" y="3556000"/>
            <a:ext cx="4402668" cy="3302000"/>
          </a:xfrm>
          <a:prstGeom prst="rect">
            <a:avLst/>
          </a:prstGeom>
        </p:spPr>
      </p:pic>
      <p:pic>
        <p:nvPicPr>
          <p:cNvPr id="7" name="Picture 6" descr="IMG_5569.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56000"/>
            <a:ext cx="4402665" cy="3301999"/>
          </a:xfrm>
          <a:prstGeom prst="rect">
            <a:avLst/>
          </a:prstGeom>
        </p:spPr>
      </p:pic>
      <p:pic>
        <p:nvPicPr>
          <p:cNvPr id="8" name="Picture 7" descr="IMG_5594.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333999" y="669749"/>
            <a:ext cx="3160889" cy="2370667"/>
          </a:xfrm>
          <a:prstGeom prst="rect">
            <a:avLst/>
          </a:prstGeom>
        </p:spPr>
      </p:pic>
    </p:spTree>
    <p:extLst>
      <p:ext uri="{BB962C8B-B14F-4D97-AF65-F5344CB8AC3E}">
        <p14:creationId xmlns:p14="http://schemas.microsoft.com/office/powerpoint/2010/main" val="3951638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5" name="Content Placeholder 4" descr="11392773_10205796676189426_2397374453005662881_n.jpg"/>
          <p:cNvPicPr>
            <a:picLocks noGrp="1" noChangeAspect="1"/>
          </p:cNvPicPr>
          <p:nvPr>
            <p:ph idx="1"/>
          </p:nvPr>
        </p:nvPicPr>
        <p:blipFill>
          <a:blip r:embed="rId3">
            <a:extLst>
              <a:ext uri="{28A0092B-C50C-407E-A947-70E740481C1C}">
                <a14:useLocalDpi xmlns:a14="http://schemas.microsoft.com/office/drawing/2010/main" val="0"/>
              </a:ext>
            </a:extLst>
          </a:blip>
          <a:srcRect l="-18187" r="-18187"/>
          <a:stretch>
            <a:fillRect/>
          </a:stretch>
        </p:blipFill>
        <p:spPr>
          <a:xfrm>
            <a:off x="-558800" y="86079"/>
            <a:ext cx="5506284" cy="3028244"/>
          </a:xfrm>
        </p:spPr>
      </p:pic>
      <p:pic>
        <p:nvPicPr>
          <p:cNvPr id="6" name="Picture 5" descr="11745443_10205825144880963_8615396527946936074_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2782" y="3711222"/>
            <a:ext cx="4137440" cy="2762603"/>
          </a:xfrm>
          <a:prstGeom prst="rect">
            <a:avLst/>
          </a:prstGeom>
        </p:spPr>
      </p:pic>
      <p:pic>
        <p:nvPicPr>
          <p:cNvPr id="7" name="Picture 6" descr="11427792_10205785443428614_4817189908197491208_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3184" y="126999"/>
            <a:ext cx="4421483" cy="3316112"/>
          </a:xfrm>
          <a:prstGeom prst="rect">
            <a:avLst/>
          </a:prstGeom>
        </p:spPr>
      </p:pic>
      <p:pic>
        <p:nvPicPr>
          <p:cNvPr id="8" name="Picture 7" descr="11430183_10205796678869493_126673713994547219_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556" y="3287889"/>
            <a:ext cx="2556227" cy="3408303"/>
          </a:xfrm>
          <a:prstGeom prst="rect">
            <a:avLst/>
          </a:prstGeom>
        </p:spPr>
      </p:pic>
    </p:spTree>
    <p:extLst>
      <p:ext uri="{BB962C8B-B14F-4D97-AF65-F5344CB8AC3E}">
        <p14:creationId xmlns:p14="http://schemas.microsoft.com/office/powerpoint/2010/main" val="33603921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sp>
        <p:nvSpPr>
          <p:cNvPr id="2" name="Title 1"/>
          <p:cNvSpPr>
            <a:spLocks noGrp="1"/>
          </p:cNvSpPr>
          <p:nvPr>
            <p:ph type="title"/>
          </p:nvPr>
        </p:nvSpPr>
        <p:spPr>
          <a:xfrm>
            <a:off x="457200" y="274638"/>
            <a:ext cx="8229600" cy="628473"/>
          </a:xfrm>
        </p:spPr>
        <p:txBody>
          <a:bodyPr>
            <a:normAutofit/>
          </a:bodyPr>
          <a:lstStyle/>
          <a:p>
            <a:r>
              <a:rPr lang="en-US" sz="2400" dirty="0" err="1">
                <a:solidFill>
                  <a:srgbClr val="FFFFFF"/>
                </a:solidFill>
                <a:latin typeface="Lucida Grande CE"/>
                <a:cs typeface="Lucida Grande CE"/>
              </a:rPr>
              <a:t>v</a:t>
            </a:r>
            <a:r>
              <a:rPr lang="en-US" sz="2400" dirty="0" err="1" smtClean="0">
                <a:solidFill>
                  <a:srgbClr val="FFFFFF"/>
                </a:solidFill>
                <a:latin typeface="Lucida Grande CE"/>
                <a:cs typeface="Lucida Grande CE"/>
              </a:rPr>
              <a:t>ýlet</a:t>
            </a:r>
            <a:r>
              <a:rPr lang="en-US" sz="2400" dirty="0" smtClean="0">
                <a:solidFill>
                  <a:srgbClr val="FFFFFF"/>
                </a:solidFill>
                <a:latin typeface="Lucida Grande CE"/>
                <a:cs typeface="Lucida Grande CE"/>
              </a:rPr>
              <a:t> </a:t>
            </a:r>
            <a:r>
              <a:rPr lang="en-US" sz="2400" dirty="0" err="1" smtClean="0">
                <a:solidFill>
                  <a:srgbClr val="FFFFFF"/>
                </a:solidFill>
                <a:latin typeface="Lucida Grande CE"/>
                <a:cs typeface="Lucida Grande CE"/>
              </a:rPr>
              <a:t>za</a:t>
            </a:r>
            <a:r>
              <a:rPr lang="en-US" sz="2400" dirty="0" smtClean="0">
                <a:solidFill>
                  <a:srgbClr val="FFFFFF"/>
                </a:solidFill>
                <a:latin typeface="Lucida Grande CE"/>
                <a:cs typeface="Lucida Grande CE"/>
              </a:rPr>
              <a:t> </a:t>
            </a:r>
            <a:r>
              <a:rPr lang="en-US" sz="2400" dirty="0" err="1" smtClean="0">
                <a:solidFill>
                  <a:srgbClr val="FFFFFF"/>
                </a:solidFill>
                <a:latin typeface="Lucida Grande CE"/>
                <a:cs typeface="Lucida Grande CE"/>
              </a:rPr>
              <a:t>pěnovou</a:t>
            </a:r>
            <a:r>
              <a:rPr lang="en-US" sz="2400" dirty="0" smtClean="0">
                <a:solidFill>
                  <a:srgbClr val="FFFFFF"/>
                </a:solidFill>
                <a:latin typeface="Lucida Grande CE"/>
                <a:cs typeface="Lucida Grande CE"/>
              </a:rPr>
              <a:t> </a:t>
            </a:r>
            <a:r>
              <a:rPr lang="en-US" sz="2400" dirty="0" err="1" smtClean="0">
                <a:solidFill>
                  <a:srgbClr val="FFFFFF"/>
                </a:solidFill>
                <a:latin typeface="Lucida Grande CE"/>
                <a:cs typeface="Lucida Grande CE"/>
              </a:rPr>
              <a:t>kaskádou</a:t>
            </a:r>
            <a:r>
              <a:rPr lang="en-US" sz="2400" dirty="0" smtClean="0">
                <a:solidFill>
                  <a:srgbClr val="FFFFFF"/>
                </a:solidFill>
                <a:latin typeface="Lucida Grande CE"/>
                <a:cs typeface="Lucida Grande CE"/>
              </a:rPr>
              <a:t> do </a:t>
            </a:r>
            <a:r>
              <a:rPr lang="en-US" sz="2400" dirty="0" err="1" smtClean="0">
                <a:solidFill>
                  <a:srgbClr val="FFFFFF"/>
                </a:solidFill>
                <a:latin typeface="Lucida Grande CE"/>
                <a:cs typeface="Lucida Grande CE"/>
              </a:rPr>
              <a:t>Postoloprt</a:t>
            </a:r>
            <a:endParaRPr lang="en-US" sz="2400" dirty="0">
              <a:solidFill>
                <a:srgbClr val="FFFFFF"/>
              </a:solidFill>
              <a:latin typeface="Lucida Grande CE"/>
              <a:cs typeface="Lucida Grande CE"/>
            </a:endParaRPr>
          </a:p>
        </p:txBody>
      </p:sp>
      <p:pic>
        <p:nvPicPr>
          <p:cNvPr id="5" name="Content Placeholder 4" descr="11401079_10206857386262595_2905930731090284886_n.jpg"/>
          <p:cNvPicPr>
            <a:picLocks noGrp="1" noChangeAspect="1"/>
          </p:cNvPicPr>
          <p:nvPr>
            <p:ph idx="1"/>
          </p:nvPr>
        </p:nvPicPr>
        <p:blipFill>
          <a:blip r:embed="rId3">
            <a:extLst>
              <a:ext uri="{28A0092B-C50C-407E-A947-70E740481C1C}">
                <a14:useLocalDpi xmlns:a14="http://schemas.microsoft.com/office/drawing/2010/main" val="0"/>
              </a:ext>
            </a:extLst>
          </a:blip>
          <a:srcRect l="-71221" r="-71221"/>
          <a:stretch>
            <a:fillRect/>
          </a:stretch>
        </p:blipFill>
        <p:spPr>
          <a:xfrm>
            <a:off x="-2068690" y="1120423"/>
            <a:ext cx="8585287" cy="4721577"/>
          </a:xfrm>
        </p:spPr>
      </p:pic>
      <p:pic>
        <p:nvPicPr>
          <p:cNvPr id="3" name="Picture 2" descr="IMG_554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551295" y="1717794"/>
            <a:ext cx="4778964" cy="3584223"/>
          </a:xfrm>
          <a:prstGeom prst="rect">
            <a:avLst/>
          </a:prstGeom>
        </p:spPr>
      </p:pic>
    </p:spTree>
    <p:extLst>
      <p:ext uri="{BB962C8B-B14F-4D97-AF65-F5344CB8AC3E}">
        <p14:creationId xmlns:p14="http://schemas.microsoft.com/office/powerpoint/2010/main" val="25776497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5" name="Content Placeholder 4" descr="549343_10205828432463313_3073555498635981033_n.jpg"/>
          <p:cNvPicPr>
            <a:picLocks noGrp="1" noChangeAspect="1"/>
          </p:cNvPicPr>
          <p:nvPr>
            <p:ph idx="1"/>
          </p:nvPr>
        </p:nvPicPr>
        <p:blipFill>
          <a:blip r:embed="rId3">
            <a:extLst>
              <a:ext uri="{28A0092B-C50C-407E-A947-70E740481C1C}">
                <a14:useLocalDpi xmlns:a14="http://schemas.microsoft.com/office/drawing/2010/main" val="0"/>
              </a:ext>
            </a:extLst>
          </a:blip>
          <a:srcRect l="-18187" r="-18187"/>
          <a:stretch>
            <a:fillRect/>
          </a:stretch>
        </p:blipFill>
        <p:spPr>
          <a:xfrm>
            <a:off x="-587022" y="423332"/>
            <a:ext cx="5518155" cy="3034773"/>
          </a:xfrm>
        </p:spPr>
      </p:pic>
      <p:pic>
        <p:nvPicPr>
          <p:cNvPr id="6" name="Picture 5" descr="11692698_10205825147121019_2465086605216810373_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9583" y="423332"/>
            <a:ext cx="4575083" cy="3054821"/>
          </a:xfrm>
          <a:prstGeom prst="rect">
            <a:avLst/>
          </a:prstGeom>
        </p:spPr>
      </p:pic>
      <p:pic>
        <p:nvPicPr>
          <p:cNvPr id="7" name="Picture 6" descr="11695512_10205825147761035_3698505752464636128_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795889"/>
            <a:ext cx="3146778" cy="2101130"/>
          </a:xfrm>
          <a:prstGeom prst="rect">
            <a:avLst/>
          </a:prstGeom>
        </p:spPr>
      </p:pic>
      <p:pic>
        <p:nvPicPr>
          <p:cNvPr id="8" name="Picture 7" descr="11700904_10205825148241047_6764627500332170263_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19779" y="3795890"/>
            <a:ext cx="3146778" cy="2101130"/>
          </a:xfrm>
          <a:prstGeom prst="rect">
            <a:avLst/>
          </a:prstGeom>
        </p:spPr>
      </p:pic>
      <p:pic>
        <p:nvPicPr>
          <p:cNvPr id="9" name="Picture 8" descr="11745591_10205825148361050_3592901675516262501_n.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97223" y="3795891"/>
            <a:ext cx="3146778" cy="2101130"/>
          </a:xfrm>
          <a:prstGeom prst="rect">
            <a:avLst/>
          </a:prstGeom>
        </p:spPr>
      </p:pic>
    </p:spTree>
    <p:extLst>
      <p:ext uri="{BB962C8B-B14F-4D97-AF65-F5344CB8AC3E}">
        <p14:creationId xmlns:p14="http://schemas.microsoft.com/office/powerpoint/2010/main" val="1953984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5" name="Content Placeholder 4" descr="IMG_5596.JPG"/>
          <p:cNvPicPr>
            <a:picLocks noGrp="1" noChangeAspect="1"/>
          </p:cNvPicPr>
          <p:nvPr>
            <p:ph idx="1"/>
          </p:nvPr>
        </p:nvPicPr>
        <p:blipFill>
          <a:blip r:embed="rId3">
            <a:extLst>
              <a:ext uri="{28A0092B-C50C-407E-A947-70E740481C1C}">
                <a14:useLocalDpi xmlns:a14="http://schemas.microsoft.com/office/drawing/2010/main" val="0"/>
              </a:ext>
            </a:extLst>
          </a:blip>
          <a:srcRect l="-18187" r="-18187"/>
          <a:stretch>
            <a:fillRect/>
          </a:stretch>
        </p:blipFill>
        <p:spPr>
          <a:xfrm rot="5400000">
            <a:off x="-1350710" y="1413462"/>
            <a:ext cx="7296437" cy="4012759"/>
          </a:xfrm>
        </p:spPr>
      </p:pic>
      <p:pic>
        <p:nvPicPr>
          <p:cNvPr id="6" name="Picture 5" descr="IMG_559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873499" y="1389945"/>
            <a:ext cx="5362223" cy="4021667"/>
          </a:xfrm>
          <a:prstGeom prst="rect">
            <a:avLst/>
          </a:prstGeom>
        </p:spPr>
      </p:pic>
    </p:spTree>
    <p:extLst>
      <p:ext uri="{BB962C8B-B14F-4D97-AF65-F5344CB8AC3E}">
        <p14:creationId xmlns:p14="http://schemas.microsoft.com/office/powerpoint/2010/main" val="1962165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econd floor.pdf"/>
          <p:cNvPicPr>
            <a:picLocks noGrp="1" noChangeAspect="1"/>
          </p:cNvPicPr>
          <p:nvPr>
            <p:ph idx="1"/>
          </p:nvPr>
        </p:nvPicPr>
        <p:blipFill>
          <a:blip r:embed="rId2">
            <a:extLst>
              <a:ext uri="{28A0092B-C50C-407E-A947-70E740481C1C}">
                <a14:useLocalDpi xmlns:a14="http://schemas.microsoft.com/office/drawing/2010/main" val="0"/>
              </a:ext>
            </a:extLst>
          </a:blip>
          <a:srcRect l="-14274" r="-14274"/>
          <a:stretch>
            <a:fillRect/>
          </a:stretch>
        </p:blipFill>
        <p:spPr>
          <a:xfrm>
            <a:off x="-486996" y="797486"/>
            <a:ext cx="10118836" cy="5564970"/>
          </a:xfrm>
        </p:spPr>
      </p:pic>
      <p:pic>
        <p:nvPicPr>
          <p:cNvPr id="4" name="Content Placeholder 5" descr="1020x300c-d72f-pq-2015-zidle.jpg"/>
          <p:cNvPicPr>
            <a:picLocks noChangeAspect="1"/>
          </p:cNvPicPr>
          <p:nvPr/>
        </p:nvPicPr>
        <p:blipFill rotWithShape="1">
          <a:blip r:embed="rId3">
            <a:alphaModFix amt="36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spTree>
    <p:extLst>
      <p:ext uri="{BB962C8B-B14F-4D97-AF65-F5344CB8AC3E}">
        <p14:creationId xmlns:p14="http://schemas.microsoft.com/office/powerpoint/2010/main" val="30067243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sp>
        <p:nvSpPr>
          <p:cNvPr id="2" name="Title 1"/>
          <p:cNvSpPr>
            <a:spLocks noGrp="1"/>
          </p:cNvSpPr>
          <p:nvPr>
            <p:ph type="title"/>
          </p:nvPr>
        </p:nvSpPr>
        <p:spPr>
          <a:xfrm>
            <a:off x="457200" y="274638"/>
            <a:ext cx="8229600" cy="515584"/>
          </a:xfrm>
        </p:spPr>
        <p:txBody>
          <a:bodyPr>
            <a:normAutofit/>
          </a:bodyPr>
          <a:lstStyle/>
          <a:p>
            <a:r>
              <a:rPr lang="en-US" sz="2000" dirty="0" err="1">
                <a:solidFill>
                  <a:srgbClr val="FFFFFF"/>
                </a:solidFill>
                <a:latin typeface="Lucida Grande CE"/>
                <a:cs typeface="Lucida Grande CE"/>
              </a:rPr>
              <a:t>m</a:t>
            </a:r>
            <a:r>
              <a:rPr lang="en-US" sz="2000" dirty="0" err="1" smtClean="0">
                <a:solidFill>
                  <a:srgbClr val="FFFFFF"/>
                </a:solidFill>
                <a:latin typeface="Lucida Grande CE"/>
                <a:cs typeface="Lucida Grande CE"/>
              </a:rPr>
              <a:t>uškáty</a:t>
            </a:r>
            <a:r>
              <a:rPr lang="en-US" sz="2000" dirty="0" smtClean="0">
                <a:solidFill>
                  <a:srgbClr val="FFFFFF"/>
                </a:solidFill>
                <a:latin typeface="Lucida Grande CE"/>
                <a:cs typeface="Lucida Grande CE"/>
              </a:rPr>
              <a:t> </a:t>
            </a:r>
            <a:r>
              <a:rPr lang="en-US" sz="2000" dirty="0" err="1" smtClean="0">
                <a:solidFill>
                  <a:srgbClr val="FFFFFF"/>
                </a:solidFill>
                <a:latin typeface="Lucida Grande CE"/>
                <a:cs typeface="Lucida Grande CE"/>
              </a:rPr>
              <a:t>ve</a:t>
            </a:r>
            <a:r>
              <a:rPr lang="en-US" sz="2000" dirty="0" smtClean="0">
                <a:solidFill>
                  <a:srgbClr val="FFFFFF"/>
                </a:solidFill>
                <a:latin typeface="Lucida Grande CE"/>
                <a:cs typeface="Lucida Grande CE"/>
              </a:rPr>
              <a:t> </a:t>
            </a:r>
            <a:r>
              <a:rPr lang="en-US" sz="2000" dirty="0" err="1" smtClean="0">
                <a:solidFill>
                  <a:srgbClr val="FFFFFF"/>
                </a:solidFill>
                <a:latin typeface="Lucida Grande CE"/>
                <a:cs typeface="Lucida Grande CE"/>
              </a:rPr>
              <a:t>veřejném</a:t>
            </a:r>
            <a:r>
              <a:rPr lang="en-US" sz="2000" dirty="0" smtClean="0">
                <a:solidFill>
                  <a:srgbClr val="FFFFFF"/>
                </a:solidFill>
                <a:latin typeface="Lucida Grande CE"/>
                <a:cs typeface="Lucida Grande CE"/>
              </a:rPr>
              <a:t> </a:t>
            </a:r>
            <a:r>
              <a:rPr lang="en-US" sz="2000" dirty="0" err="1" smtClean="0">
                <a:solidFill>
                  <a:srgbClr val="FFFFFF"/>
                </a:solidFill>
                <a:latin typeface="Lucida Grande CE"/>
                <a:cs typeface="Lucida Grande CE"/>
              </a:rPr>
              <a:t>prostoru</a:t>
            </a:r>
            <a:endParaRPr lang="en-US" sz="2000" dirty="0">
              <a:solidFill>
                <a:srgbClr val="FFFFFF"/>
              </a:solidFill>
              <a:latin typeface="Lucida Grande CE"/>
              <a:cs typeface="Lucida Grande CE"/>
            </a:endParaRPr>
          </a:p>
        </p:txBody>
      </p:sp>
      <p:pic>
        <p:nvPicPr>
          <p:cNvPr id="5" name="Content Placeholder 4" descr="11049474_10205854408992710_3282564627949094131_n.jpg"/>
          <p:cNvPicPr>
            <a:picLocks noGrp="1" noChangeAspect="1"/>
          </p:cNvPicPr>
          <p:nvPr>
            <p:ph idx="1"/>
          </p:nvPr>
        </p:nvPicPr>
        <p:blipFill>
          <a:blip r:embed="rId3">
            <a:extLst>
              <a:ext uri="{28A0092B-C50C-407E-A947-70E740481C1C}">
                <a14:useLocalDpi xmlns:a14="http://schemas.microsoft.com/office/drawing/2010/main" val="0"/>
              </a:ext>
            </a:extLst>
          </a:blip>
          <a:srcRect l="-14304" r="-14304"/>
          <a:stretch>
            <a:fillRect/>
          </a:stretch>
        </p:blipFill>
        <p:spPr>
          <a:xfrm>
            <a:off x="-874480" y="790221"/>
            <a:ext cx="10836924" cy="5959891"/>
          </a:xfrm>
        </p:spPr>
      </p:pic>
    </p:spTree>
    <p:extLst>
      <p:ext uri="{BB962C8B-B14F-4D97-AF65-F5344CB8AC3E}">
        <p14:creationId xmlns:p14="http://schemas.microsoft.com/office/powerpoint/2010/main" val="24905250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5" name="Content Placeholder 4" descr="20404_10205825151441127_3635326447687926834_n.jpg"/>
          <p:cNvPicPr>
            <a:picLocks noGrp="1" noChangeAspect="1"/>
          </p:cNvPicPr>
          <p:nvPr>
            <p:ph idx="1"/>
          </p:nvPr>
        </p:nvPicPr>
        <p:blipFill>
          <a:blip r:embed="rId3">
            <a:extLst>
              <a:ext uri="{28A0092B-C50C-407E-A947-70E740481C1C}">
                <a14:useLocalDpi xmlns:a14="http://schemas.microsoft.com/office/drawing/2010/main" val="0"/>
              </a:ext>
            </a:extLst>
          </a:blip>
          <a:srcRect l="-10705" r="-10705"/>
          <a:stretch>
            <a:fillRect/>
          </a:stretch>
        </p:blipFill>
        <p:spPr>
          <a:xfrm>
            <a:off x="-843675" y="493890"/>
            <a:ext cx="10890786" cy="5989513"/>
          </a:xfrm>
        </p:spPr>
      </p:pic>
    </p:spTree>
    <p:extLst>
      <p:ext uri="{BB962C8B-B14F-4D97-AF65-F5344CB8AC3E}">
        <p14:creationId xmlns:p14="http://schemas.microsoft.com/office/powerpoint/2010/main" val="27742227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5" name="Content Placeholder 4" descr="DSC06423.jpg"/>
          <p:cNvPicPr>
            <a:picLocks noGrp="1" noChangeAspect="1"/>
          </p:cNvPicPr>
          <p:nvPr>
            <p:ph idx="1"/>
          </p:nvPr>
        </p:nvPicPr>
        <p:blipFill>
          <a:blip r:embed="rId3">
            <a:extLst>
              <a:ext uri="{28A0092B-C50C-407E-A947-70E740481C1C}">
                <a14:useLocalDpi xmlns:a14="http://schemas.microsoft.com/office/drawing/2010/main" val="0"/>
              </a:ext>
            </a:extLst>
          </a:blip>
          <a:srcRect l="-71221" r="-71221"/>
          <a:stretch>
            <a:fillRect/>
          </a:stretch>
        </p:blipFill>
        <p:spPr>
          <a:xfrm>
            <a:off x="-1969911" y="133527"/>
            <a:ext cx="6668911" cy="3667644"/>
          </a:xfrm>
        </p:spPr>
      </p:pic>
      <p:pic>
        <p:nvPicPr>
          <p:cNvPr id="6" name="Picture 5" descr="DSC0643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2872" y="669749"/>
            <a:ext cx="3227445" cy="2420584"/>
          </a:xfrm>
          <a:prstGeom prst="rect">
            <a:avLst/>
          </a:prstGeom>
        </p:spPr>
      </p:pic>
      <p:pic>
        <p:nvPicPr>
          <p:cNvPr id="7" name="Picture 6" descr="DSC06445.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534" y="3938161"/>
            <a:ext cx="3893118" cy="2919839"/>
          </a:xfrm>
          <a:prstGeom prst="rect">
            <a:avLst/>
          </a:prstGeom>
        </p:spPr>
      </p:pic>
      <p:pic>
        <p:nvPicPr>
          <p:cNvPr id="8" name="Picture 7" descr="DSC0648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4563" y="3938161"/>
            <a:ext cx="3722237" cy="2791678"/>
          </a:xfrm>
          <a:prstGeom prst="rect">
            <a:avLst/>
          </a:prstGeom>
        </p:spPr>
      </p:pic>
      <p:pic>
        <p:nvPicPr>
          <p:cNvPr id="9" name="Picture 8" descr="DSC06574.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97092" y="133527"/>
            <a:ext cx="2888891" cy="2166668"/>
          </a:xfrm>
          <a:prstGeom prst="rect">
            <a:avLst/>
          </a:prstGeom>
        </p:spPr>
      </p:pic>
      <p:pic>
        <p:nvPicPr>
          <p:cNvPr id="10" name="Picture 9" descr="DSC06450.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94879" y="2417121"/>
            <a:ext cx="1845400" cy="1384050"/>
          </a:xfrm>
          <a:prstGeom prst="rect">
            <a:avLst/>
          </a:prstGeom>
        </p:spPr>
      </p:pic>
    </p:spTree>
    <p:extLst>
      <p:ext uri="{BB962C8B-B14F-4D97-AF65-F5344CB8AC3E}">
        <p14:creationId xmlns:p14="http://schemas.microsoft.com/office/powerpoint/2010/main" val="1741710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5" name="Content Placeholder 4" descr="CR-JAMU_Student_Section_PQ15_BP_web_2662.jpg"/>
          <p:cNvPicPr>
            <a:picLocks noGrp="1" noChangeAspect="1"/>
          </p:cNvPicPr>
          <p:nvPr>
            <p:ph idx="1"/>
          </p:nvPr>
        </p:nvPicPr>
        <p:blipFill>
          <a:blip r:embed="rId3">
            <a:extLst>
              <a:ext uri="{28A0092B-C50C-407E-A947-70E740481C1C}">
                <a14:useLocalDpi xmlns:a14="http://schemas.microsoft.com/office/drawing/2010/main" val="0"/>
              </a:ext>
            </a:extLst>
          </a:blip>
          <a:srcRect l="-10551" r="-10551"/>
          <a:stretch>
            <a:fillRect/>
          </a:stretch>
        </p:blipFill>
        <p:spPr>
          <a:xfrm>
            <a:off x="-318911" y="149579"/>
            <a:ext cx="5275359" cy="2901244"/>
          </a:xfrm>
        </p:spPr>
      </p:pic>
      <p:pic>
        <p:nvPicPr>
          <p:cNvPr id="6" name="Picture 5" descr="CR-JAMU_Student_Section_PQ15_BP_web_266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9905" y="149579"/>
            <a:ext cx="4356120" cy="2901244"/>
          </a:xfrm>
          <a:prstGeom prst="rect">
            <a:avLst/>
          </a:prstGeom>
        </p:spPr>
      </p:pic>
      <p:pic>
        <p:nvPicPr>
          <p:cNvPr id="7" name="Picture 6" descr="CR-JAMU_Student_Section_PQ15_BP_web_2827.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127" y="3451270"/>
            <a:ext cx="4227035" cy="2819399"/>
          </a:xfrm>
          <a:prstGeom prst="rect">
            <a:avLst/>
          </a:prstGeom>
        </p:spPr>
      </p:pic>
      <p:pic>
        <p:nvPicPr>
          <p:cNvPr id="8" name="Picture 7" descr="CR-JAMU_Student_Section_PQ15_BP_web_285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9906" y="3451270"/>
            <a:ext cx="4356120" cy="2901244"/>
          </a:xfrm>
          <a:prstGeom prst="rect">
            <a:avLst/>
          </a:prstGeom>
        </p:spPr>
      </p:pic>
    </p:spTree>
    <p:extLst>
      <p:ext uri="{BB962C8B-B14F-4D97-AF65-F5344CB8AC3E}">
        <p14:creationId xmlns:p14="http://schemas.microsoft.com/office/powerpoint/2010/main" val="6847288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4" name="Content Placeholder 3" descr="CR-JAMU_Student_Section_PQ15_BP_web_2833.jpg"/>
          <p:cNvPicPr>
            <a:picLocks noGrp="1" noChangeAspect="1"/>
          </p:cNvPicPr>
          <p:nvPr>
            <p:ph idx="1"/>
          </p:nvPr>
        </p:nvPicPr>
        <p:blipFill>
          <a:blip r:embed="rId3">
            <a:extLst>
              <a:ext uri="{28A0092B-C50C-407E-A947-70E740481C1C}">
                <a14:useLocalDpi xmlns:a14="http://schemas.microsoft.com/office/drawing/2010/main" val="0"/>
              </a:ext>
            </a:extLst>
          </a:blip>
          <a:srcRect l="-10640" r="-10640"/>
          <a:stretch>
            <a:fillRect/>
          </a:stretch>
        </p:blipFill>
        <p:spPr>
          <a:xfrm>
            <a:off x="-191911" y="274638"/>
            <a:ext cx="4839168" cy="2661356"/>
          </a:xfrm>
        </p:spPr>
      </p:pic>
      <p:pic>
        <p:nvPicPr>
          <p:cNvPr id="6" name="Picture 5" descr="CR-JAMU_Student_Section_PQ15_BP_web_283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9447" y="86960"/>
            <a:ext cx="4423640" cy="6632222"/>
          </a:xfrm>
          <a:prstGeom prst="rect">
            <a:avLst/>
          </a:prstGeom>
        </p:spPr>
      </p:pic>
      <p:pic>
        <p:nvPicPr>
          <p:cNvPr id="7" name="Picture 6" descr="CR-JAMU_Student_Section_PQ15_BP_web_2847.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001" y="3819598"/>
            <a:ext cx="3993444" cy="2659696"/>
          </a:xfrm>
          <a:prstGeom prst="rect">
            <a:avLst/>
          </a:prstGeom>
        </p:spPr>
      </p:pic>
    </p:spTree>
    <p:extLst>
      <p:ext uri="{BB962C8B-B14F-4D97-AF65-F5344CB8AC3E}">
        <p14:creationId xmlns:p14="http://schemas.microsoft.com/office/powerpoint/2010/main" val="12266096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5" name="Content Placeholder 4" descr="CR-JAMU_Student_Section_PQ15_BP_web_2845.jpg"/>
          <p:cNvPicPr>
            <a:picLocks noGrp="1" noChangeAspect="1"/>
          </p:cNvPicPr>
          <p:nvPr>
            <p:ph idx="1"/>
          </p:nvPr>
        </p:nvPicPr>
        <p:blipFill>
          <a:blip r:embed="rId3">
            <a:extLst>
              <a:ext uri="{28A0092B-C50C-407E-A947-70E740481C1C}">
                <a14:useLocalDpi xmlns:a14="http://schemas.microsoft.com/office/drawing/2010/main" val="0"/>
              </a:ext>
            </a:extLst>
          </a:blip>
          <a:srcRect l="-10551" r="-10551"/>
          <a:stretch>
            <a:fillRect/>
          </a:stretch>
        </p:blipFill>
        <p:spPr>
          <a:xfrm>
            <a:off x="-820578" y="623480"/>
            <a:ext cx="10698356" cy="5883684"/>
          </a:xfrm>
        </p:spPr>
      </p:pic>
    </p:spTree>
    <p:extLst>
      <p:ext uri="{BB962C8B-B14F-4D97-AF65-F5344CB8AC3E}">
        <p14:creationId xmlns:p14="http://schemas.microsoft.com/office/powerpoint/2010/main" val="2082298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5" name="Content Placeholder 4" descr="DSC06241.JPG"/>
          <p:cNvPicPr>
            <a:picLocks noGrp="1" noChangeAspect="1"/>
          </p:cNvPicPr>
          <p:nvPr>
            <p:ph idx="1"/>
          </p:nvPr>
        </p:nvPicPr>
        <p:blipFill>
          <a:blip r:embed="rId3">
            <a:extLst>
              <a:ext uri="{28A0092B-C50C-407E-A947-70E740481C1C}">
                <a14:useLocalDpi xmlns:a14="http://schemas.microsoft.com/office/drawing/2010/main" val="0"/>
              </a:ext>
            </a:extLst>
          </a:blip>
          <a:srcRect l="-18187" r="-18187"/>
          <a:stretch>
            <a:fillRect/>
          </a:stretch>
        </p:blipFill>
        <p:spPr>
          <a:xfrm>
            <a:off x="-93083" y="101071"/>
            <a:ext cx="4787850" cy="2633133"/>
          </a:xfrm>
        </p:spPr>
      </p:pic>
      <p:pic>
        <p:nvPicPr>
          <p:cNvPr id="6" name="Picture 5" descr="DSC0625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50444"/>
            <a:ext cx="3005667" cy="4007556"/>
          </a:xfrm>
          <a:prstGeom prst="rect">
            <a:avLst/>
          </a:prstGeom>
        </p:spPr>
      </p:pic>
      <p:pic>
        <p:nvPicPr>
          <p:cNvPr id="7" name="Picture 6" descr="DSC06265.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5667" y="2850444"/>
            <a:ext cx="3005667" cy="4007556"/>
          </a:xfrm>
          <a:prstGeom prst="rect">
            <a:avLst/>
          </a:prstGeom>
        </p:spPr>
      </p:pic>
      <p:pic>
        <p:nvPicPr>
          <p:cNvPr id="8" name="Picture 7" descr="DSC0628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8212" y="101071"/>
            <a:ext cx="3510844" cy="2633133"/>
          </a:xfrm>
          <a:prstGeom prst="rect">
            <a:avLst/>
          </a:prstGeom>
        </p:spPr>
      </p:pic>
      <p:pic>
        <p:nvPicPr>
          <p:cNvPr id="9" name="Picture 8" descr="DSC06360.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8333" y="2850444"/>
            <a:ext cx="3005667" cy="4007556"/>
          </a:xfrm>
          <a:prstGeom prst="rect">
            <a:avLst/>
          </a:prstGeom>
        </p:spPr>
      </p:pic>
    </p:spTree>
    <p:extLst>
      <p:ext uri="{BB962C8B-B14F-4D97-AF65-F5344CB8AC3E}">
        <p14:creationId xmlns:p14="http://schemas.microsoft.com/office/powerpoint/2010/main" val="7289543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5" name="Content Placeholder 4" descr="DSC06297.JPG"/>
          <p:cNvPicPr>
            <a:picLocks noGrp="1" noChangeAspect="1"/>
          </p:cNvPicPr>
          <p:nvPr>
            <p:ph idx="1"/>
          </p:nvPr>
        </p:nvPicPr>
        <p:blipFill>
          <a:blip r:embed="rId3">
            <a:extLst>
              <a:ext uri="{28A0092B-C50C-407E-A947-70E740481C1C}">
                <a14:useLocalDpi xmlns:a14="http://schemas.microsoft.com/office/drawing/2010/main" val="0"/>
              </a:ext>
            </a:extLst>
          </a:blip>
          <a:srcRect l="-18187" r="-18187"/>
          <a:stretch>
            <a:fillRect/>
          </a:stretch>
        </p:blipFill>
        <p:spPr/>
      </p:pic>
    </p:spTree>
    <p:extLst>
      <p:ext uri="{BB962C8B-B14F-4D97-AF65-F5344CB8AC3E}">
        <p14:creationId xmlns:p14="http://schemas.microsoft.com/office/powerpoint/2010/main" val="38630245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6" name="Content Placeholder 5" descr="DSC06315.JPG"/>
          <p:cNvPicPr>
            <a:picLocks noGrp="1" noChangeAspect="1"/>
          </p:cNvPicPr>
          <p:nvPr>
            <p:ph idx="1"/>
          </p:nvPr>
        </p:nvPicPr>
        <p:blipFill>
          <a:blip r:embed="rId3">
            <a:extLst>
              <a:ext uri="{28A0092B-C50C-407E-A947-70E740481C1C}">
                <a14:useLocalDpi xmlns:a14="http://schemas.microsoft.com/office/drawing/2010/main" val="0"/>
              </a:ext>
            </a:extLst>
          </a:blip>
          <a:srcRect l="-18187" r="-18187"/>
          <a:stretch>
            <a:fillRect/>
          </a:stretch>
        </p:blipFill>
        <p:spPr>
          <a:xfrm>
            <a:off x="-179957" y="184855"/>
            <a:ext cx="5147068" cy="2830689"/>
          </a:xfrm>
        </p:spPr>
      </p:pic>
      <p:pic>
        <p:nvPicPr>
          <p:cNvPr id="7" name="Picture 6" descr="DSC0631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8221" y="184855"/>
            <a:ext cx="3790107" cy="2842581"/>
          </a:xfrm>
          <a:prstGeom prst="rect">
            <a:avLst/>
          </a:prstGeom>
        </p:spPr>
      </p:pic>
      <p:pic>
        <p:nvPicPr>
          <p:cNvPr id="8" name="Picture 7" descr="DSC0632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444" y="3170312"/>
            <a:ext cx="4783667" cy="3587750"/>
          </a:xfrm>
          <a:prstGeom prst="rect">
            <a:avLst/>
          </a:prstGeom>
        </p:spPr>
      </p:pic>
      <p:pic>
        <p:nvPicPr>
          <p:cNvPr id="9" name="Picture 8" descr="DSC0633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8220" y="3381978"/>
            <a:ext cx="3882103" cy="2911577"/>
          </a:xfrm>
          <a:prstGeom prst="rect">
            <a:avLst/>
          </a:prstGeom>
        </p:spPr>
      </p:pic>
    </p:spTree>
    <p:extLst>
      <p:ext uri="{BB962C8B-B14F-4D97-AF65-F5344CB8AC3E}">
        <p14:creationId xmlns:p14="http://schemas.microsoft.com/office/powerpoint/2010/main" val="19321587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5" name="Content Placeholder 4" descr="DSC06372.JPG"/>
          <p:cNvPicPr>
            <a:picLocks noGrp="1" noChangeAspect="1"/>
          </p:cNvPicPr>
          <p:nvPr>
            <p:ph idx="1"/>
          </p:nvPr>
        </p:nvPicPr>
        <p:blipFill>
          <a:blip r:embed="rId3">
            <a:extLst>
              <a:ext uri="{28A0092B-C50C-407E-A947-70E740481C1C}">
                <a14:useLocalDpi xmlns:a14="http://schemas.microsoft.com/office/drawing/2010/main" val="0"/>
              </a:ext>
            </a:extLst>
          </a:blip>
          <a:srcRect l="-18187" r="-18187"/>
          <a:stretch>
            <a:fillRect/>
          </a:stretch>
        </p:blipFill>
        <p:spPr>
          <a:xfrm>
            <a:off x="-601134" y="161749"/>
            <a:ext cx="5878690" cy="3233053"/>
          </a:xfrm>
        </p:spPr>
      </p:pic>
      <p:pic>
        <p:nvPicPr>
          <p:cNvPr id="6" name="Picture 5" descr="DSC0638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0372" y="493889"/>
            <a:ext cx="4497916" cy="5997222"/>
          </a:xfrm>
          <a:prstGeom prst="rect">
            <a:avLst/>
          </a:prstGeom>
        </p:spPr>
      </p:pic>
      <p:pic>
        <p:nvPicPr>
          <p:cNvPr id="8" name="Picture 7" descr="DSC06565.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734" y="3507691"/>
            <a:ext cx="4239753" cy="3179815"/>
          </a:xfrm>
          <a:prstGeom prst="rect">
            <a:avLst/>
          </a:prstGeom>
        </p:spPr>
      </p:pic>
    </p:spTree>
    <p:extLst>
      <p:ext uri="{BB962C8B-B14F-4D97-AF65-F5344CB8AC3E}">
        <p14:creationId xmlns:p14="http://schemas.microsoft.com/office/powerpoint/2010/main" val="2248845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5" name="Content Placeholder 4" descr="Screen shot 2015-03-22 at 12.54.47 PM.png"/>
          <p:cNvPicPr>
            <a:picLocks noGrp="1" noChangeAspect="1"/>
          </p:cNvPicPr>
          <p:nvPr>
            <p:ph idx="1"/>
          </p:nvPr>
        </p:nvPicPr>
        <p:blipFill>
          <a:blip r:embed="rId3">
            <a:extLst>
              <a:ext uri="{28A0092B-C50C-407E-A947-70E740481C1C}">
                <a14:useLocalDpi xmlns:a14="http://schemas.microsoft.com/office/drawing/2010/main" val="0"/>
              </a:ext>
            </a:extLst>
          </a:blip>
          <a:srcRect l="-50430" r="-50430"/>
          <a:stretch>
            <a:fillRect/>
          </a:stretch>
        </p:blipFill>
        <p:spPr>
          <a:xfrm>
            <a:off x="-1913466" y="980195"/>
            <a:ext cx="8506709" cy="4678362"/>
          </a:xfrm>
        </p:spPr>
      </p:pic>
      <p:pic>
        <p:nvPicPr>
          <p:cNvPr id="6" name="Picture 5" descr="pudorys_novy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9556" y="980194"/>
            <a:ext cx="4239793" cy="4683493"/>
          </a:xfrm>
          <a:prstGeom prst="rect">
            <a:avLst/>
          </a:prstGeom>
        </p:spPr>
      </p:pic>
    </p:spTree>
    <p:extLst>
      <p:ext uri="{BB962C8B-B14F-4D97-AF65-F5344CB8AC3E}">
        <p14:creationId xmlns:p14="http://schemas.microsoft.com/office/powerpoint/2010/main" val="1316126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5" name="Content Placeholder 4" descr="DSC06566.jpg"/>
          <p:cNvPicPr>
            <a:picLocks noGrp="1" noChangeAspect="1"/>
          </p:cNvPicPr>
          <p:nvPr>
            <p:ph idx="1"/>
          </p:nvPr>
        </p:nvPicPr>
        <p:blipFill>
          <a:blip r:embed="rId3">
            <a:extLst>
              <a:ext uri="{28A0092B-C50C-407E-A947-70E740481C1C}">
                <a14:useLocalDpi xmlns:a14="http://schemas.microsoft.com/office/drawing/2010/main" val="0"/>
              </a:ext>
            </a:extLst>
          </a:blip>
          <a:srcRect l="-71221" r="-71221"/>
          <a:stretch>
            <a:fillRect/>
          </a:stretch>
        </p:blipFill>
        <p:spPr>
          <a:xfrm>
            <a:off x="-1589097" y="141112"/>
            <a:ext cx="11932542" cy="6562438"/>
          </a:xfrm>
        </p:spPr>
      </p:pic>
    </p:spTree>
    <p:extLst>
      <p:ext uri="{BB962C8B-B14F-4D97-AF65-F5344CB8AC3E}">
        <p14:creationId xmlns:p14="http://schemas.microsoft.com/office/powerpoint/2010/main" val="32599337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5" name="Content Placeholder 4" descr="DSC06720.jpg"/>
          <p:cNvPicPr>
            <a:picLocks noGrp="1" noChangeAspect="1"/>
          </p:cNvPicPr>
          <p:nvPr>
            <p:ph idx="1"/>
          </p:nvPr>
        </p:nvPicPr>
        <p:blipFill>
          <a:blip r:embed="rId3">
            <a:extLst>
              <a:ext uri="{28A0092B-C50C-407E-A947-70E740481C1C}">
                <a14:useLocalDpi xmlns:a14="http://schemas.microsoft.com/office/drawing/2010/main" val="0"/>
              </a:ext>
            </a:extLst>
          </a:blip>
          <a:srcRect l="-71221" r="-71221"/>
          <a:stretch>
            <a:fillRect/>
          </a:stretch>
        </p:blipFill>
        <p:spPr>
          <a:xfrm>
            <a:off x="-12592861" y="3721541"/>
            <a:ext cx="11406105" cy="6272918"/>
          </a:xfrm>
        </p:spPr>
      </p:pic>
      <p:pic>
        <p:nvPicPr>
          <p:cNvPr id="6" name="Picture 5" descr="DSC067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3900" y="0"/>
            <a:ext cx="5143500" cy="6858000"/>
          </a:xfrm>
          <a:prstGeom prst="rect">
            <a:avLst/>
          </a:prstGeom>
        </p:spPr>
      </p:pic>
    </p:spTree>
    <p:extLst>
      <p:ext uri="{BB962C8B-B14F-4D97-AF65-F5344CB8AC3E}">
        <p14:creationId xmlns:p14="http://schemas.microsoft.com/office/powerpoint/2010/main" val="32849123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5" name="Content Placeholder 4" descr="DSC06454.JPG"/>
          <p:cNvPicPr>
            <a:picLocks noGrp="1" noChangeAspect="1"/>
          </p:cNvPicPr>
          <p:nvPr>
            <p:ph idx="1"/>
          </p:nvPr>
        </p:nvPicPr>
        <p:blipFill>
          <a:blip r:embed="rId3">
            <a:extLst>
              <a:ext uri="{28A0092B-C50C-407E-A947-70E740481C1C}">
                <a14:useLocalDpi xmlns:a14="http://schemas.microsoft.com/office/drawing/2010/main" val="0"/>
              </a:ext>
            </a:extLst>
          </a:blip>
          <a:srcRect l="-18187" r="-18187"/>
          <a:stretch>
            <a:fillRect/>
          </a:stretch>
        </p:blipFill>
        <p:spPr>
          <a:xfrm>
            <a:off x="-530577" y="274638"/>
            <a:ext cx="6033911" cy="3318419"/>
          </a:xfrm>
        </p:spPr>
      </p:pic>
      <p:pic>
        <p:nvPicPr>
          <p:cNvPr id="6" name="Picture 5" descr="11138676_10205825150481103_745505587841714768_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333" y="3755217"/>
            <a:ext cx="4388556" cy="2930275"/>
          </a:xfrm>
          <a:prstGeom prst="rect">
            <a:avLst/>
          </a:prstGeom>
        </p:spPr>
      </p:pic>
      <p:pic>
        <p:nvPicPr>
          <p:cNvPr id="7" name="Picture 6" descr="1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4836" y="401638"/>
            <a:ext cx="1529276" cy="1529276"/>
          </a:xfrm>
          <a:prstGeom prst="rect">
            <a:avLst/>
          </a:prstGeom>
        </p:spPr>
      </p:pic>
      <p:pic>
        <p:nvPicPr>
          <p:cNvPr id="8" name="Picture 7" descr="1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4836" y="1930914"/>
            <a:ext cx="1529276" cy="1529276"/>
          </a:xfrm>
          <a:prstGeom prst="rect">
            <a:avLst/>
          </a:prstGeom>
        </p:spPr>
      </p:pic>
      <p:pic>
        <p:nvPicPr>
          <p:cNvPr id="9" name="Picture 8" descr="1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4836" y="3460190"/>
            <a:ext cx="1529276" cy="1529276"/>
          </a:xfrm>
          <a:prstGeom prst="rect">
            <a:avLst/>
          </a:prstGeom>
        </p:spPr>
      </p:pic>
      <p:pic>
        <p:nvPicPr>
          <p:cNvPr id="10" name="Picture 9" descr="1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4836" y="4989466"/>
            <a:ext cx="1529276" cy="1529276"/>
          </a:xfrm>
          <a:prstGeom prst="rect">
            <a:avLst/>
          </a:prstGeom>
        </p:spPr>
      </p:pic>
    </p:spTree>
    <p:extLst>
      <p:ext uri="{BB962C8B-B14F-4D97-AF65-F5344CB8AC3E}">
        <p14:creationId xmlns:p14="http://schemas.microsoft.com/office/powerpoint/2010/main" val="33684869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6" name="Content Placeholder 5" descr="DSC06526.JPG"/>
          <p:cNvPicPr>
            <a:picLocks noGrp="1" noChangeAspect="1"/>
          </p:cNvPicPr>
          <p:nvPr>
            <p:ph idx="1"/>
          </p:nvPr>
        </p:nvPicPr>
        <p:blipFill>
          <a:blip r:embed="rId3">
            <a:extLst>
              <a:ext uri="{28A0092B-C50C-407E-A947-70E740481C1C}">
                <a14:useLocalDpi xmlns:a14="http://schemas.microsoft.com/office/drawing/2010/main" val="0"/>
              </a:ext>
            </a:extLst>
          </a:blip>
          <a:srcRect l="-18187" r="-18187"/>
          <a:stretch>
            <a:fillRect/>
          </a:stretch>
        </p:blipFill>
        <p:spPr>
          <a:xfrm>
            <a:off x="-502356" y="146756"/>
            <a:ext cx="5839844" cy="3211689"/>
          </a:xfrm>
        </p:spPr>
      </p:pic>
      <p:pic>
        <p:nvPicPr>
          <p:cNvPr id="7" name="Picture 6" descr="DSC0651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5444" y="146756"/>
            <a:ext cx="4388556" cy="3291417"/>
          </a:xfrm>
          <a:prstGeom prst="rect">
            <a:avLst/>
          </a:prstGeom>
        </p:spPr>
      </p:pic>
      <p:pic>
        <p:nvPicPr>
          <p:cNvPr id="8" name="Picture 7" descr="DSC0646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0739" y="3612444"/>
            <a:ext cx="4308593" cy="3231445"/>
          </a:xfrm>
          <a:prstGeom prst="rect">
            <a:avLst/>
          </a:prstGeom>
        </p:spPr>
      </p:pic>
      <p:pic>
        <p:nvPicPr>
          <p:cNvPr id="10" name="Picture 9" descr="11694972_10205825166041492_2661763828708810024_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110" y="3717617"/>
            <a:ext cx="4360333" cy="2911431"/>
          </a:xfrm>
          <a:prstGeom prst="rect">
            <a:avLst/>
          </a:prstGeom>
        </p:spPr>
      </p:pic>
    </p:spTree>
    <p:extLst>
      <p:ext uri="{BB962C8B-B14F-4D97-AF65-F5344CB8AC3E}">
        <p14:creationId xmlns:p14="http://schemas.microsoft.com/office/powerpoint/2010/main" val="20050214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5" name="Content Placeholder 4" descr="11752610_10205825174801711_2250386757601806697_n.jpg"/>
          <p:cNvPicPr>
            <a:picLocks noGrp="1" noChangeAspect="1"/>
          </p:cNvPicPr>
          <p:nvPr>
            <p:ph idx="1"/>
          </p:nvPr>
        </p:nvPicPr>
        <p:blipFill>
          <a:blip r:embed="rId3">
            <a:extLst>
              <a:ext uri="{28A0092B-C50C-407E-A947-70E740481C1C}">
                <a14:useLocalDpi xmlns:a14="http://schemas.microsoft.com/office/drawing/2010/main" val="0"/>
              </a:ext>
            </a:extLst>
          </a:blip>
          <a:srcRect l="-10705" r="-10705"/>
          <a:stretch>
            <a:fillRect/>
          </a:stretch>
        </p:blipFill>
        <p:spPr>
          <a:xfrm>
            <a:off x="-254000" y="274638"/>
            <a:ext cx="5130800" cy="2821742"/>
          </a:xfrm>
        </p:spPr>
      </p:pic>
      <p:pic>
        <p:nvPicPr>
          <p:cNvPr id="6" name="Picture 5" descr="11752017_10205825167001516_7544870443694566985_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1333" y="274638"/>
            <a:ext cx="4247445" cy="2836055"/>
          </a:xfrm>
          <a:prstGeom prst="rect">
            <a:avLst/>
          </a:prstGeom>
        </p:spPr>
      </p:pic>
      <p:pic>
        <p:nvPicPr>
          <p:cNvPr id="7" name="Picture 6" descr="11705161_10205825174281698_8126724157384251331_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999" y="3515283"/>
            <a:ext cx="4245441" cy="2834717"/>
          </a:xfrm>
          <a:prstGeom prst="rect">
            <a:avLst/>
          </a:prstGeom>
        </p:spPr>
      </p:pic>
      <p:pic>
        <p:nvPicPr>
          <p:cNvPr id="8" name="Picture 7" descr="11059907_10205825166721509_2449732949162089342_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7888" y="3515283"/>
            <a:ext cx="4430890" cy="2958542"/>
          </a:xfrm>
          <a:prstGeom prst="rect">
            <a:avLst/>
          </a:prstGeom>
        </p:spPr>
      </p:pic>
    </p:spTree>
    <p:extLst>
      <p:ext uri="{BB962C8B-B14F-4D97-AF65-F5344CB8AC3E}">
        <p14:creationId xmlns:p14="http://schemas.microsoft.com/office/powerpoint/2010/main" val="13339505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err="1">
                <a:solidFill>
                  <a:srgbClr val="FFFFFF"/>
                </a:solidFill>
                <a:latin typeface="Lucida Grande CE"/>
                <a:cs typeface="Lucida Grande CE"/>
              </a:rPr>
              <a:t>j</a:t>
            </a:r>
            <a:r>
              <a:rPr lang="en-US" dirty="0" err="1" smtClean="0">
                <a:solidFill>
                  <a:srgbClr val="FFFFFF"/>
                </a:solidFill>
                <a:latin typeface="Lucida Grande CE"/>
                <a:cs typeface="Lucida Grande CE"/>
              </a:rPr>
              <a:t>upííííí</a:t>
            </a:r>
            <a:r>
              <a:rPr lang="en-US" dirty="0" smtClean="0">
                <a:solidFill>
                  <a:srgbClr val="FFFFFF"/>
                </a:solidFill>
                <a:latin typeface="Lucida Grande CE"/>
                <a:cs typeface="Lucida Grande CE"/>
              </a:rPr>
              <a:t>, </a:t>
            </a:r>
            <a:r>
              <a:rPr lang="en-US" dirty="0" err="1" smtClean="0">
                <a:solidFill>
                  <a:srgbClr val="FFFFFF"/>
                </a:solidFill>
                <a:latin typeface="Lucida Grande CE"/>
                <a:cs typeface="Lucida Grande CE"/>
              </a:rPr>
              <a:t>Stanislávek</a:t>
            </a:r>
            <a:r>
              <a:rPr lang="en-US" dirty="0" smtClean="0">
                <a:solidFill>
                  <a:srgbClr val="FFFFFF"/>
                </a:solidFill>
                <a:latin typeface="Lucida Grande CE"/>
                <a:cs typeface="Lucida Grande CE"/>
              </a:rPr>
              <a:t> </a:t>
            </a:r>
            <a:r>
              <a:rPr lang="en-US" dirty="0" err="1" smtClean="0">
                <a:solidFill>
                  <a:srgbClr val="FFFFFF"/>
                </a:solidFill>
                <a:latin typeface="Lucida Grande CE"/>
                <a:cs typeface="Lucida Grande CE"/>
              </a:rPr>
              <a:t>už</a:t>
            </a:r>
            <a:r>
              <a:rPr lang="en-US" dirty="0" smtClean="0">
                <a:solidFill>
                  <a:srgbClr val="FFFFFF"/>
                </a:solidFill>
                <a:latin typeface="Lucida Grande CE"/>
                <a:cs typeface="Lucida Grande CE"/>
              </a:rPr>
              <a:t> </a:t>
            </a:r>
            <a:r>
              <a:rPr lang="en-US" dirty="0" err="1" smtClean="0">
                <a:solidFill>
                  <a:srgbClr val="FFFFFF"/>
                </a:solidFill>
                <a:latin typeface="Lucida Grande CE"/>
                <a:cs typeface="Lucida Grande CE"/>
              </a:rPr>
              <a:t>má</a:t>
            </a:r>
            <a:r>
              <a:rPr lang="en-US" dirty="0" smtClean="0">
                <a:solidFill>
                  <a:srgbClr val="FFFFFF"/>
                </a:solidFill>
                <a:latin typeface="Lucida Grande CE"/>
                <a:cs typeface="Lucida Grande CE"/>
              </a:rPr>
              <a:t> 17</a:t>
            </a:r>
            <a:endParaRPr lang="en-US" dirty="0">
              <a:solidFill>
                <a:srgbClr val="FFFFFF"/>
              </a:solidFill>
              <a:latin typeface="Lucida Grande CE"/>
              <a:cs typeface="Lucida Grande CE"/>
            </a:endParaRPr>
          </a:p>
        </p:txBody>
      </p:sp>
      <p:pic>
        <p:nvPicPr>
          <p:cNvPr id="5" name="Content Placeholder 4" descr="11742775_10205825164201446_7444589878644553010_n.jpg"/>
          <p:cNvPicPr>
            <a:picLocks noGrp="1" noChangeAspect="1"/>
          </p:cNvPicPr>
          <p:nvPr>
            <p:ph idx="1"/>
          </p:nvPr>
        </p:nvPicPr>
        <p:blipFill>
          <a:blip r:embed="rId3">
            <a:extLst>
              <a:ext uri="{28A0092B-C50C-407E-A947-70E740481C1C}">
                <a14:useLocalDpi xmlns:a14="http://schemas.microsoft.com/office/drawing/2010/main" val="0"/>
              </a:ext>
            </a:extLst>
          </a:blip>
          <a:srcRect l="-10705" r="-10705"/>
          <a:stretch>
            <a:fillRect/>
          </a:stretch>
        </p:blipFill>
        <p:spPr/>
      </p:pic>
    </p:spTree>
    <p:extLst>
      <p:ext uri="{BB962C8B-B14F-4D97-AF65-F5344CB8AC3E}">
        <p14:creationId xmlns:p14="http://schemas.microsoft.com/office/powerpoint/2010/main" val="39973176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sp>
        <p:nvSpPr>
          <p:cNvPr id="2" name="Title 1"/>
          <p:cNvSpPr>
            <a:spLocks noGrp="1"/>
          </p:cNvSpPr>
          <p:nvPr>
            <p:ph type="title"/>
          </p:nvPr>
        </p:nvSpPr>
        <p:spPr>
          <a:xfrm>
            <a:off x="457200" y="274637"/>
            <a:ext cx="8229600" cy="1799695"/>
          </a:xfrm>
        </p:spPr>
        <p:txBody>
          <a:bodyPr>
            <a:noAutofit/>
          </a:bodyPr>
          <a:lstStyle/>
          <a:p>
            <a:pPr algn="l"/>
            <a:r>
              <a:rPr lang="cs-CZ" sz="2000" dirty="0">
                <a:solidFill>
                  <a:srgbClr val="FFFFFF"/>
                </a:solidFill>
              </a:rPr>
              <a:t>Název akce: Pěna víry</a:t>
            </a:r>
            <a:br>
              <a:rPr lang="cs-CZ" sz="2000" dirty="0">
                <a:solidFill>
                  <a:srgbClr val="FFFFFF"/>
                </a:solidFill>
              </a:rPr>
            </a:br>
            <a:r>
              <a:rPr lang="cs-CZ" sz="2000" dirty="0">
                <a:solidFill>
                  <a:srgbClr val="FFFFFF"/>
                </a:solidFill>
              </a:rPr>
              <a:t> </a:t>
            </a:r>
            <a:br>
              <a:rPr lang="cs-CZ" sz="2000" dirty="0">
                <a:solidFill>
                  <a:srgbClr val="FFFFFF"/>
                </a:solidFill>
              </a:rPr>
            </a:br>
            <a:r>
              <a:rPr lang="cs-CZ" sz="2000" dirty="0">
                <a:solidFill>
                  <a:srgbClr val="FFFFFF"/>
                </a:solidFill>
              </a:rPr>
              <a:t>Popis:</a:t>
            </a:r>
            <a:br>
              <a:rPr lang="cs-CZ" sz="2000" dirty="0">
                <a:solidFill>
                  <a:srgbClr val="FFFFFF"/>
                </a:solidFill>
              </a:rPr>
            </a:br>
            <a:r>
              <a:rPr lang="cs-CZ" sz="2000" dirty="0">
                <a:solidFill>
                  <a:srgbClr val="FFFFFF"/>
                </a:solidFill>
              </a:rPr>
              <a:t>Vícedimenzionální pěnové peklo, kde sladce vrkají holoubci. Tanečky a večírek pro každého aneb tvůj kazatel si tě podá! Přijď se klimaticky proměnit a vytvoř si svůj pěnový kokon.</a:t>
            </a:r>
            <a:br>
              <a:rPr lang="cs-CZ" sz="2000" dirty="0">
                <a:solidFill>
                  <a:srgbClr val="FFFFFF"/>
                </a:solidFill>
              </a:rPr>
            </a:br>
            <a:endParaRPr lang="en-US" sz="2000" dirty="0">
              <a:solidFill>
                <a:srgbClr val="FFFFFF"/>
              </a:solidFill>
            </a:endParaRPr>
          </a:p>
        </p:txBody>
      </p:sp>
      <p:pic>
        <p:nvPicPr>
          <p:cNvPr id="5" name="Content Placeholder 4" descr="11745937_10205825159281323_2730579722527151849_n.jpg"/>
          <p:cNvPicPr>
            <a:picLocks noGrp="1" noChangeAspect="1"/>
          </p:cNvPicPr>
          <p:nvPr>
            <p:ph idx="1"/>
          </p:nvPr>
        </p:nvPicPr>
        <p:blipFill>
          <a:blip r:embed="rId3">
            <a:extLst>
              <a:ext uri="{28A0092B-C50C-407E-A947-70E740481C1C}">
                <a14:useLocalDpi xmlns:a14="http://schemas.microsoft.com/office/drawing/2010/main" val="0"/>
              </a:ext>
            </a:extLst>
          </a:blip>
          <a:srcRect t="-141630" b="-141630"/>
          <a:stretch>
            <a:fillRect/>
          </a:stretch>
        </p:blipFill>
        <p:spPr>
          <a:xfrm>
            <a:off x="457200" y="-3596725"/>
            <a:ext cx="6189133" cy="15838334"/>
          </a:xfrm>
        </p:spPr>
      </p:pic>
    </p:spTree>
    <p:extLst>
      <p:ext uri="{BB962C8B-B14F-4D97-AF65-F5344CB8AC3E}">
        <p14:creationId xmlns:p14="http://schemas.microsoft.com/office/powerpoint/2010/main" val="17393898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5" name="Content Placeholder 4" descr="11751924_10205825156321249_8243021306391522044_n.jpg"/>
          <p:cNvPicPr>
            <a:picLocks noGrp="1" noChangeAspect="1"/>
          </p:cNvPicPr>
          <p:nvPr>
            <p:ph idx="1"/>
          </p:nvPr>
        </p:nvPicPr>
        <p:blipFill>
          <a:blip r:embed="rId3">
            <a:extLst>
              <a:ext uri="{28A0092B-C50C-407E-A947-70E740481C1C}">
                <a14:useLocalDpi xmlns:a14="http://schemas.microsoft.com/office/drawing/2010/main" val="0"/>
              </a:ext>
            </a:extLst>
          </a:blip>
          <a:srcRect l="-10705" r="-10705"/>
          <a:stretch>
            <a:fillRect/>
          </a:stretch>
        </p:blipFill>
        <p:spPr>
          <a:xfrm>
            <a:off x="-163689" y="274638"/>
            <a:ext cx="4933244" cy="2713094"/>
          </a:xfrm>
        </p:spPr>
      </p:pic>
      <p:pic>
        <p:nvPicPr>
          <p:cNvPr id="6" name="Picture 5" descr="11745830_10205825158761310_543917326079242297_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9667" y="274639"/>
            <a:ext cx="4388554" cy="2930274"/>
          </a:xfrm>
          <a:prstGeom prst="rect">
            <a:avLst/>
          </a:prstGeom>
        </p:spPr>
      </p:pic>
      <p:pic>
        <p:nvPicPr>
          <p:cNvPr id="7" name="Picture 6" descr="11745669_10205825160081343_96809894071254356_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967" y="3166004"/>
            <a:ext cx="2380377" cy="3564995"/>
          </a:xfrm>
          <a:prstGeom prst="rect">
            <a:avLst/>
          </a:prstGeom>
        </p:spPr>
      </p:pic>
      <p:pic>
        <p:nvPicPr>
          <p:cNvPr id="8" name="Picture 7" descr="11742813_10205825157761285_8200976766374143670_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4111" y="3250717"/>
            <a:ext cx="5094110" cy="3401380"/>
          </a:xfrm>
          <a:prstGeom prst="rect">
            <a:avLst/>
          </a:prstGeom>
        </p:spPr>
      </p:pic>
    </p:spTree>
    <p:extLst>
      <p:ext uri="{BB962C8B-B14F-4D97-AF65-F5344CB8AC3E}">
        <p14:creationId xmlns:p14="http://schemas.microsoft.com/office/powerpoint/2010/main" val="2818644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5" name="Content Placeholder 4" descr="11738098_10205825157521279_1375346384988100407_n.jpg"/>
          <p:cNvPicPr>
            <a:picLocks noGrp="1" noChangeAspect="1"/>
          </p:cNvPicPr>
          <p:nvPr>
            <p:ph idx="1"/>
          </p:nvPr>
        </p:nvPicPr>
        <p:blipFill>
          <a:blip r:embed="rId3">
            <a:extLst>
              <a:ext uri="{28A0092B-C50C-407E-A947-70E740481C1C}">
                <a14:useLocalDpi xmlns:a14="http://schemas.microsoft.com/office/drawing/2010/main" val="0"/>
              </a:ext>
            </a:extLst>
          </a:blip>
          <a:srcRect l="-10705" r="-10705"/>
          <a:stretch>
            <a:fillRect/>
          </a:stretch>
        </p:blipFill>
        <p:spPr>
          <a:xfrm>
            <a:off x="-262465" y="274638"/>
            <a:ext cx="5119804" cy="2815695"/>
          </a:xfrm>
        </p:spPr>
      </p:pic>
      <p:pic>
        <p:nvPicPr>
          <p:cNvPr id="6" name="Picture 5" descr="11223911_10205825153881188_5206005566920723299_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8169" y="274638"/>
            <a:ext cx="4542942" cy="3033360"/>
          </a:xfrm>
          <a:prstGeom prst="rect">
            <a:avLst/>
          </a:prstGeom>
        </p:spPr>
      </p:pic>
      <p:pic>
        <p:nvPicPr>
          <p:cNvPr id="7" name="Picture 6" descr="11223580_10205825159321324_2211348666265035250_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2222" y="3448371"/>
            <a:ext cx="4840112" cy="3231783"/>
          </a:xfrm>
          <a:prstGeom prst="rect">
            <a:avLst/>
          </a:prstGeom>
        </p:spPr>
      </p:pic>
    </p:spTree>
    <p:extLst>
      <p:ext uri="{BB962C8B-B14F-4D97-AF65-F5344CB8AC3E}">
        <p14:creationId xmlns:p14="http://schemas.microsoft.com/office/powerpoint/2010/main" val="9563146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sp>
        <p:nvSpPr>
          <p:cNvPr id="2" name="Title 1"/>
          <p:cNvSpPr>
            <a:spLocks noGrp="1"/>
          </p:cNvSpPr>
          <p:nvPr>
            <p:ph type="title"/>
          </p:nvPr>
        </p:nvSpPr>
        <p:spPr>
          <a:xfrm>
            <a:off x="457200" y="274638"/>
            <a:ext cx="8229600" cy="642584"/>
          </a:xfrm>
        </p:spPr>
        <p:txBody>
          <a:bodyPr>
            <a:normAutofit/>
          </a:bodyPr>
          <a:lstStyle/>
          <a:p>
            <a:r>
              <a:rPr lang="en-US" sz="2800" dirty="0" smtClean="0">
                <a:solidFill>
                  <a:srgbClr val="FFFFFF"/>
                </a:solidFill>
                <a:latin typeface="Lucida Grande CE"/>
                <a:cs typeface="Lucida Grande CE"/>
              </a:rPr>
              <a:t>!!! h</a:t>
            </a:r>
            <a:r>
              <a:rPr lang="cs-CZ" sz="2800" dirty="0" err="1" smtClean="0">
                <a:solidFill>
                  <a:srgbClr val="FFFFFF"/>
                </a:solidFill>
                <a:latin typeface="Lucida Grande CE"/>
                <a:cs typeface="Lucida Grande CE"/>
              </a:rPr>
              <a:t>istorický</a:t>
            </a:r>
            <a:r>
              <a:rPr lang="cs-CZ" sz="2800" dirty="0" smtClean="0">
                <a:solidFill>
                  <a:srgbClr val="FFFFFF"/>
                </a:solidFill>
                <a:latin typeface="Lucida Grande CE"/>
                <a:cs typeface="Lucida Grande CE"/>
              </a:rPr>
              <a:t> okamžik !!!</a:t>
            </a:r>
            <a:endParaRPr lang="en-US" sz="2800" dirty="0">
              <a:solidFill>
                <a:srgbClr val="FFFFFF"/>
              </a:solidFill>
              <a:latin typeface="Lucida Grande CE"/>
              <a:cs typeface="Lucida Grande CE"/>
            </a:endParaRPr>
          </a:p>
        </p:txBody>
      </p:sp>
      <p:pic>
        <p:nvPicPr>
          <p:cNvPr id="5" name="Content Placeholder 4" descr="11143519_10205825159921339_3691176635171944586_n.jpg"/>
          <p:cNvPicPr>
            <a:picLocks noGrp="1" noChangeAspect="1"/>
          </p:cNvPicPr>
          <p:nvPr>
            <p:ph idx="1"/>
          </p:nvPr>
        </p:nvPicPr>
        <p:blipFill>
          <a:blip r:embed="rId3">
            <a:extLst>
              <a:ext uri="{28A0092B-C50C-407E-A947-70E740481C1C}">
                <a14:useLocalDpi xmlns:a14="http://schemas.microsoft.com/office/drawing/2010/main" val="0"/>
              </a:ext>
            </a:extLst>
          </a:blip>
          <a:srcRect l="-10705" r="-10705"/>
          <a:stretch>
            <a:fillRect/>
          </a:stretch>
        </p:blipFill>
        <p:spPr>
          <a:xfrm>
            <a:off x="-784665" y="917222"/>
            <a:ext cx="10571246" cy="5813778"/>
          </a:xfrm>
        </p:spPr>
      </p:pic>
    </p:spTree>
    <p:extLst>
      <p:ext uri="{BB962C8B-B14F-4D97-AF65-F5344CB8AC3E}">
        <p14:creationId xmlns:p14="http://schemas.microsoft.com/office/powerpoint/2010/main" val="4177993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5" name="Content Placeholder 4" descr="68134_10203922217628971_3427571668795282555_n.jpg"/>
          <p:cNvPicPr>
            <a:picLocks noGrp="1" noChangeAspect="1"/>
          </p:cNvPicPr>
          <p:nvPr>
            <p:ph idx="1"/>
          </p:nvPr>
        </p:nvPicPr>
        <p:blipFill>
          <a:blip r:embed="rId3">
            <a:extLst>
              <a:ext uri="{28A0092B-C50C-407E-A947-70E740481C1C}">
                <a14:useLocalDpi xmlns:a14="http://schemas.microsoft.com/office/drawing/2010/main" val="0"/>
              </a:ext>
            </a:extLst>
          </a:blip>
          <a:srcRect l="-10610" r="-10610"/>
          <a:stretch>
            <a:fillRect/>
          </a:stretch>
        </p:blipFill>
        <p:spPr>
          <a:xfrm>
            <a:off x="-333023" y="383072"/>
            <a:ext cx="5257801" cy="2891588"/>
          </a:xfrm>
        </p:spPr>
      </p:pic>
      <p:pic>
        <p:nvPicPr>
          <p:cNvPr id="6" name="Picture 5" descr="1920227_10203922217588970_7159422166636765025_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2556" y="381001"/>
            <a:ext cx="4360332" cy="2906888"/>
          </a:xfrm>
          <a:prstGeom prst="rect">
            <a:avLst/>
          </a:prstGeom>
        </p:spPr>
      </p:pic>
      <p:pic>
        <p:nvPicPr>
          <p:cNvPr id="7" name="Picture 6" descr="10605997_10203922217548969_5467157318567282701_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888" y="3588925"/>
            <a:ext cx="4332111" cy="2888074"/>
          </a:xfrm>
          <a:prstGeom prst="rect">
            <a:avLst/>
          </a:prstGeom>
        </p:spPr>
      </p:pic>
      <p:pic>
        <p:nvPicPr>
          <p:cNvPr id="8" name="Picture 7" descr="10730986_10203922217668972_6092673636567792587_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2556" y="3570111"/>
            <a:ext cx="4360332" cy="2906888"/>
          </a:xfrm>
          <a:prstGeom prst="rect">
            <a:avLst/>
          </a:prstGeom>
        </p:spPr>
      </p:pic>
    </p:spTree>
    <p:extLst>
      <p:ext uri="{BB962C8B-B14F-4D97-AF65-F5344CB8AC3E}">
        <p14:creationId xmlns:p14="http://schemas.microsoft.com/office/powerpoint/2010/main" val="36797107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5" name="Content Placeholder 4" descr="11700898_10205825173961690_4325687190254234246_n.jpg"/>
          <p:cNvPicPr>
            <a:picLocks noGrp="1" noChangeAspect="1"/>
          </p:cNvPicPr>
          <p:nvPr>
            <p:ph idx="1"/>
          </p:nvPr>
        </p:nvPicPr>
        <p:blipFill>
          <a:blip r:embed="rId3">
            <a:extLst>
              <a:ext uri="{28A0092B-C50C-407E-A947-70E740481C1C}">
                <a14:useLocalDpi xmlns:a14="http://schemas.microsoft.com/office/drawing/2010/main" val="0"/>
              </a:ext>
            </a:extLst>
          </a:blip>
          <a:srcRect t="8817" b="8817"/>
          <a:stretch>
            <a:fillRect/>
          </a:stretch>
        </p:blipFill>
        <p:spPr>
          <a:xfrm>
            <a:off x="189088" y="158823"/>
            <a:ext cx="5342468" cy="2938152"/>
          </a:xfrm>
        </p:spPr>
      </p:pic>
      <p:pic>
        <p:nvPicPr>
          <p:cNvPr id="6" name="Picture 5" descr="11205621_10205825176561755_5876704376611136364_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088" y="3210039"/>
            <a:ext cx="5342468" cy="3567210"/>
          </a:xfrm>
          <a:prstGeom prst="rect">
            <a:avLst/>
          </a:prstGeom>
        </p:spPr>
      </p:pic>
      <p:pic>
        <p:nvPicPr>
          <p:cNvPr id="7" name="Picture 6" descr="10406351_10205825169161570_1300358174066047294_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8302" y="158823"/>
            <a:ext cx="3545698" cy="2367492"/>
          </a:xfrm>
          <a:prstGeom prst="rect">
            <a:avLst/>
          </a:prstGeom>
        </p:spPr>
      </p:pic>
      <p:pic>
        <p:nvPicPr>
          <p:cNvPr id="8" name="Picture 7" descr="DSC06643.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8303" y="3210039"/>
            <a:ext cx="3545698" cy="2659274"/>
          </a:xfrm>
          <a:prstGeom prst="rect">
            <a:avLst/>
          </a:prstGeom>
        </p:spPr>
      </p:pic>
    </p:spTree>
    <p:extLst>
      <p:ext uri="{BB962C8B-B14F-4D97-AF65-F5344CB8AC3E}">
        <p14:creationId xmlns:p14="http://schemas.microsoft.com/office/powerpoint/2010/main" val="5261570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11" name="Content Placeholder 10" descr="11745937_10205825181201871_2833264703874567857_n.jpg"/>
          <p:cNvPicPr>
            <a:picLocks noGrp="1" noChangeAspect="1"/>
          </p:cNvPicPr>
          <p:nvPr>
            <p:ph idx="1"/>
          </p:nvPr>
        </p:nvPicPr>
        <p:blipFill>
          <a:blip r:embed="rId3">
            <a:extLst>
              <a:ext uri="{28A0092B-C50C-407E-A947-70E740481C1C}">
                <a14:useLocalDpi xmlns:a14="http://schemas.microsoft.com/office/drawing/2010/main" val="0"/>
              </a:ext>
            </a:extLst>
          </a:blip>
          <a:srcRect l="-10705" r="-10705"/>
          <a:stretch>
            <a:fillRect/>
          </a:stretch>
        </p:blipFill>
        <p:spPr>
          <a:xfrm>
            <a:off x="-318911" y="121357"/>
            <a:ext cx="4166915" cy="2291643"/>
          </a:xfrm>
        </p:spPr>
      </p:pic>
      <p:pic>
        <p:nvPicPr>
          <p:cNvPr id="12" name="Picture 11" descr="11738045_10205825189482078_3899151239629078361_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44076"/>
            <a:ext cx="3527777" cy="2355527"/>
          </a:xfrm>
          <a:prstGeom prst="rect">
            <a:avLst/>
          </a:prstGeom>
        </p:spPr>
      </p:pic>
      <p:pic>
        <p:nvPicPr>
          <p:cNvPr id="13" name="Picture 12" descr="11737890_10205825172961665_2152582829631618965_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4521" y="0"/>
            <a:ext cx="2565621" cy="1713087"/>
          </a:xfrm>
          <a:prstGeom prst="rect">
            <a:avLst/>
          </a:prstGeom>
        </p:spPr>
      </p:pic>
      <p:pic>
        <p:nvPicPr>
          <p:cNvPr id="14" name="Picture 13" descr="11705205_10205825190202096_7210356886675530330_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4888" y="2601911"/>
            <a:ext cx="3499556" cy="2336683"/>
          </a:xfrm>
          <a:prstGeom prst="rect">
            <a:avLst/>
          </a:prstGeom>
        </p:spPr>
      </p:pic>
      <p:pic>
        <p:nvPicPr>
          <p:cNvPr id="15" name="Picture 14" descr="11705170_10205825180841862_4856968703661161315_n.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6999" y="4165056"/>
            <a:ext cx="3795889" cy="2534547"/>
          </a:xfrm>
          <a:prstGeom prst="rect">
            <a:avLst/>
          </a:prstGeom>
        </p:spPr>
      </p:pic>
      <p:pic>
        <p:nvPicPr>
          <p:cNvPr id="16" name="Picture 15" descr="11062758_10205825183881938_4739719504673683680_n.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57332" y="1776236"/>
            <a:ext cx="3386667" cy="2261306"/>
          </a:xfrm>
          <a:prstGeom prst="rect">
            <a:avLst/>
          </a:prstGeom>
        </p:spPr>
      </p:pic>
    </p:spTree>
    <p:extLst>
      <p:ext uri="{BB962C8B-B14F-4D97-AF65-F5344CB8AC3E}">
        <p14:creationId xmlns:p14="http://schemas.microsoft.com/office/powerpoint/2010/main" val="5154190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5" name="Content Placeholder 4" descr="11745572_10205825179801836_8237856468364891434_n.jpg"/>
          <p:cNvPicPr>
            <a:picLocks noGrp="1" noChangeAspect="1"/>
          </p:cNvPicPr>
          <p:nvPr>
            <p:ph idx="1"/>
          </p:nvPr>
        </p:nvPicPr>
        <p:blipFill>
          <a:blip r:embed="rId3">
            <a:extLst>
              <a:ext uri="{28A0092B-C50C-407E-A947-70E740481C1C}">
                <a14:useLocalDpi xmlns:a14="http://schemas.microsoft.com/office/drawing/2010/main" val="0"/>
              </a:ext>
            </a:extLst>
          </a:blip>
          <a:srcRect l="-10705" r="-10705"/>
          <a:stretch>
            <a:fillRect/>
          </a:stretch>
        </p:blipFill>
        <p:spPr>
          <a:xfrm>
            <a:off x="-733349" y="550333"/>
            <a:ext cx="10571246" cy="5813778"/>
          </a:xfrm>
        </p:spPr>
      </p:pic>
    </p:spTree>
    <p:extLst>
      <p:ext uri="{BB962C8B-B14F-4D97-AF65-F5344CB8AC3E}">
        <p14:creationId xmlns:p14="http://schemas.microsoft.com/office/powerpoint/2010/main" val="30003830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5" name="Content Placeholder 4" descr="11235800_10205825188322049_2033359572737927660_n.jpg"/>
          <p:cNvPicPr>
            <a:picLocks noGrp="1" noChangeAspect="1"/>
          </p:cNvPicPr>
          <p:nvPr>
            <p:ph idx="1"/>
          </p:nvPr>
        </p:nvPicPr>
        <p:blipFill>
          <a:blip r:embed="rId3">
            <a:extLst>
              <a:ext uri="{28A0092B-C50C-407E-A947-70E740481C1C}">
                <a14:useLocalDpi xmlns:a14="http://schemas.microsoft.com/office/drawing/2010/main" val="0"/>
              </a:ext>
            </a:extLst>
          </a:blip>
          <a:srcRect l="-86160" r="-86160"/>
          <a:stretch>
            <a:fillRect/>
          </a:stretch>
        </p:blipFill>
        <p:spPr>
          <a:xfrm>
            <a:off x="-2463800" y="118533"/>
            <a:ext cx="8229600" cy="4525963"/>
          </a:xfrm>
        </p:spPr>
      </p:pic>
      <p:pic>
        <p:nvPicPr>
          <p:cNvPr id="6" name="Picture 5" descr="11141284_10205825180521854_3601183965033703591_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7987" y="274638"/>
            <a:ext cx="4076680" cy="2722033"/>
          </a:xfrm>
          <a:prstGeom prst="rect">
            <a:avLst/>
          </a:prstGeom>
        </p:spPr>
      </p:pic>
      <p:pic>
        <p:nvPicPr>
          <p:cNvPr id="7" name="Picture 6" descr="10393925_10205825185201971_1402929532575740120_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796" y="4730397"/>
            <a:ext cx="3186426" cy="2127603"/>
          </a:xfrm>
          <a:prstGeom prst="rect">
            <a:avLst/>
          </a:prstGeom>
        </p:spPr>
      </p:pic>
      <p:pic>
        <p:nvPicPr>
          <p:cNvPr id="8" name="Picture 7" descr="11015775_10205825179961840_8439139703559002313_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1467" y="3522575"/>
            <a:ext cx="4995333" cy="3335425"/>
          </a:xfrm>
          <a:prstGeom prst="rect">
            <a:avLst/>
          </a:prstGeom>
        </p:spPr>
      </p:pic>
    </p:spTree>
    <p:extLst>
      <p:ext uri="{BB962C8B-B14F-4D97-AF65-F5344CB8AC3E}">
        <p14:creationId xmlns:p14="http://schemas.microsoft.com/office/powerpoint/2010/main" val="19798452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6" name="Content Placeholder 5" descr="10464360_10205825190242097_214145062899405223_n.jpg"/>
          <p:cNvPicPr>
            <a:picLocks noGrp="1" noChangeAspect="1"/>
          </p:cNvPicPr>
          <p:nvPr>
            <p:ph idx="1"/>
          </p:nvPr>
        </p:nvPicPr>
        <p:blipFill>
          <a:blip r:embed="rId3">
            <a:extLst>
              <a:ext uri="{28A0092B-C50C-407E-A947-70E740481C1C}">
                <a14:useLocalDpi xmlns:a14="http://schemas.microsoft.com/office/drawing/2010/main" val="0"/>
              </a:ext>
            </a:extLst>
          </a:blip>
          <a:srcRect l="-10705" r="-10705"/>
          <a:stretch>
            <a:fillRect/>
          </a:stretch>
        </p:blipFill>
        <p:spPr>
          <a:xfrm>
            <a:off x="-296335" y="141487"/>
            <a:ext cx="5884334" cy="3236157"/>
          </a:xfrm>
        </p:spPr>
      </p:pic>
      <p:pic>
        <p:nvPicPr>
          <p:cNvPr id="7" name="Picture 6" descr="11028031_10205825185681983_8859097683455199498_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1218" y="3499555"/>
            <a:ext cx="4665781" cy="3115381"/>
          </a:xfrm>
          <a:prstGeom prst="rect">
            <a:avLst/>
          </a:prstGeom>
        </p:spPr>
      </p:pic>
    </p:spTree>
    <p:extLst>
      <p:ext uri="{BB962C8B-B14F-4D97-AF65-F5344CB8AC3E}">
        <p14:creationId xmlns:p14="http://schemas.microsoft.com/office/powerpoint/2010/main" val="21520405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sp>
        <p:nvSpPr>
          <p:cNvPr id="2" name="Title 1"/>
          <p:cNvSpPr>
            <a:spLocks noGrp="1"/>
          </p:cNvSpPr>
          <p:nvPr>
            <p:ph type="title"/>
          </p:nvPr>
        </p:nvSpPr>
        <p:spPr>
          <a:xfrm>
            <a:off x="457200" y="112890"/>
            <a:ext cx="8229600" cy="495722"/>
          </a:xfrm>
        </p:spPr>
        <p:txBody>
          <a:bodyPr>
            <a:normAutofit/>
          </a:bodyPr>
          <a:lstStyle/>
          <a:p>
            <a:r>
              <a:rPr lang="en-US" sz="2000" dirty="0">
                <a:solidFill>
                  <a:srgbClr val="FFFFFF"/>
                </a:solidFill>
                <a:latin typeface="Lucida Grande CE"/>
                <a:cs typeface="Lucida Grande CE"/>
              </a:rPr>
              <a:t>z</a:t>
            </a:r>
            <a:r>
              <a:rPr lang="en-US" sz="2000" dirty="0" smtClean="0">
                <a:solidFill>
                  <a:srgbClr val="FFFFFF"/>
                </a:solidFill>
                <a:latin typeface="Lucida Grande CE"/>
                <a:cs typeface="Lucida Grande CE"/>
              </a:rPr>
              <a:t> </a:t>
            </a:r>
            <a:r>
              <a:rPr lang="en-US" sz="2000" dirty="0" err="1" smtClean="0">
                <a:solidFill>
                  <a:srgbClr val="FFFFFF"/>
                </a:solidFill>
                <a:latin typeface="Lucida Grande CE"/>
                <a:cs typeface="Lucida Grande CE"/>
              </a:rPr>
              <a:t>Kafkova</a:t>
            </a:r>
            <a:r>
              <a:rPr lang="en-US" sz="2000" dirty="0" smtClean="0">
                <a:solidFill>
                  <a:srgbClr val="FFFFFF"/>
                </a:solidFill>
                <a:latin typeface="Lucida Grande CE"/>
                <a:cs typeface="Lucida Grande CE"/>
              </a:rPr>
              <a:t> </a:t>
            </a:r>
            <a:r>
              <a:rPr lang="en-US" sz="2000" dirty="0" err="1" smtClean="0">
                <a:solidFill>
                  <a:srgbClr val="FFFFFF"/>
                </a:solidFill>
                <a:latin typeface="Lucida Grande CE"/>
                <a:cs typeface="Lucida Grande CE"/>
              </a:rPr>
              <a:t>domu</a:t>
            </a:r>
            <a:r>
              <a:rPr lang="en-US" sz="2000" dirty="0" smtClean="0">
                <a:solidFill>
                  <a:srgbClr val="FFFFFF"/>
                </a:solidFill>
                <a:latin typeface="Lucida Grande CE"/>
                <a:cs typeface="Lucida Grande CE"/>
              </a:rPr>
              <a:t> </a:t>
            </a:r>
            <a:r>
              <a:rPr lang="en-US" sz="2000" dirty="0" smtClean="0">
                <a:solidFill>
                  <a:srgbClr val="FFFFFF"/>
                </a:solidFill>
                <a:latin typeface="Lucida Grande CE"/>
                <a:cs typeface="Lucida Grande CE"/>
                <a:sym typeface="Wingdings"/>
              </a:rPr>
              <a:t></a:t>
            </a:r>
            <a:r>
              <a:rPr lang="en-US" sz="2000" dirty="0" smtClean="0">
                <a:solidFill>
                  <a:srgbClr val="FFFFFF"/>
                </a:solidFill>
                <a:latin typeface="Lucida Grande CE"/>
                <a:cs typeface="Lucida Grande CE"/>
              </a:rPr>
              <a:t> </a:t>
            </a:r>
            <a:r>
              <a:rPr lang="en-US" sz="2000" dirty="0" err="1" smtClean="0">
                <a:solidFill>
                  <a:srgbClr val="FFFFFF"/>
                </a:solidFill>
                <a:latin typeface="Lucida Grande CE"/>
                <a:cs typeface="Lucida Grande CE"/>
              </a:rPr>
              <a:t>přes</a:t>
            </a:r>
            <a:r>
              <a:rPr lang="en-US" sz="2000" dirty="0" smtClean="0">
                <a:solidFill>
                  <a:srgbClr val="FFFFFF"/>
                </a:solidFill>
                <a:latin typeface="Lucida Grande CE"/>
                <a:cs typeface="Lucida Grande CE"/>
              </a:rPr>
              <a:t> </a:t>
            </a:r>
            <a:r>
              <a:rPr lang="en-US" sz="2000" dirty="0" err="1" smtClean="0">
                <a:solidFill>
                  <a:srgbClr val="FFFFFF"/>
                </a:solidFill>
                <a:latin typeface="Lucida Grande CE"/>
                <a:cs typeface="Lucida Grande CE"/>
              </a:rPr>
              <a:t>Karlův</a:t>
            </a:r>
            <a:r>
              <a:rPr lang="en-US" sz="2000" dirty="0" smtClean="0">
                <a:solidFill>
                  <a:srgbClr val="FFFFFF"/>
                </a:solidFill>
                <a:latin typeface="Lucida Grande CE"/>
                <a:cs typeface="Lucida Grande CE"/>
              </a:rPr>
              <a:t> most</a:t>
            </a:r>
            <a:r>
              <a:rPr lang="en-US" sz="2000" dirty="0" smtClean="0">
                <a:solidFill>
                  <a:srgbClr val="FFFFFF"/>
                </a:solidFill>
                <a:latin typeface="Lucida Grande CE"/>
                <a:cs typeface="Lucida Grande CE"/>
                <a:sym typeface="Wingdings"/>
              </a:rPr>
              <a:t></a:t>
            </a:r>
            <a:r>
              <a:rPr lang="en-US" sz="2000" dirty="0" smtClean="0">
                <a:solidFill>
                  <a:srgbClr val="FFFFFF"/>
                </a:solidFill>
                <a:latin typeface="Lucida Grande CE"/>
                <a:cs typeface="Lucida Grande CE"/>
              </a:rPr>
              <a:t> </a:t>
            </a:r>
            <a:r>
              <a:rPr lang="en-US" sz="2000" dirty="0" err="1" smtClean="0">
                <a:solidFill>
                  <a:srgbClr val="FFFFFF"/>
                </a:solidFill>
                <a:latin typeface="Lucida Grande CE"/>
                <a:cs typeface="Lucida Grande CE"/>
              </a:rPr>
              <a:t>směr</a:t>
            </a:r>
            <a:r>
              <a:rPr lang="en-US" sz="2000" dirty="0" smtClean="0">
                <a:solidFill>
                  <a:srgbClr val="FFFFFF"/>
                </a:solidFill>
                <a:latin typeface="Lucida Grande CE"/>
                <a:cs typeface="Lucida Grande CE"/>
              </a:rPr>
              <a:t> </a:t>
            </a:r>
            <a:r>
              <a:rPr lang="en-US" sz="2000" dirty="0" err="1" smtClean="0">
                <a:solidFill>
                  <a:srgbClr val="FFFFFF"/>
                </a:solidFill>
                <a:latin typeface="Lucida Grande CE"/>
                <a:cs typeface="Lucida Grande CE"/>
              </a:rPr>
              <a:t>Americká</a:t>
            </a:r>
            <a:r>
              <a:rPr lang="en-US" sz="2000" dirty="0" smtClean="0">
                <a:solidFill>
                  <a:srgbClr val="FFFFFF"/>
                </a:solidFill>
                <a:latin typeface="Lucida Grande CE"/>
                <a:cs typeface="Lucida Grande CE"/>
              </a:rPr>
              <a:t> </a:t>
            </a:r>
            <a:r>
              <a:rPr lang="en-US" sz="2000" dirty="0" err="1" smtClean="0">
                <a:solidFill>
                  <a:srgbClr val="FFFFFF"/>
                </a:solidFill>
                <a:latin typeface="Lucida Grande CE"/>
                <a:cs typeface="Lucida Grande CE"/>
              </a:rPr>
              <a:t>ambasáda</a:t>
            </a:r>
            <a:endParaRPr lang="en-US" sz="2000" dirty="0">
              <a:solidFill>
                <a:srgbClr val="FFFFFF"/>
              </a:solidFill>
              <a:latin typeface="Lucida Grande CE"/>
              <a:cs typeface="Lucida Grande CE"/>
            </a:endParaRPr>
          </a:p>
        </p:txBody>
      </p:sp>
      <p:pic>
        <p:nvPicPr>
          <p:cNvPr id="5" name="Content Placeholder 4" descr="DSC06658.jpg"/>
          <p:cNvPicPr>
            <a:picLocks noGrp="1" noChangeAspect="1"/>
          </p:cNvPicPr>
          <p:nvPr>
            <p:ph idx="1"/>
          </p:nvPr>
        </p:nvPicPr>
        <p:blipFill>
          <a:blip r:embed="rId3">
            <a:extLst>
              <a:ext uri="{28A0092B-C50C-407E-A947-70E740481C1C}">
                <a14:useLocalDpi xmlns:a14="http://schemas.microsoft.com/office/drawing/2010/main" val="0"/>
              </a:ext>
            </a:extLst>
          </a:blip>
          <a:srcRect l="-71221" r="-71221"/>
          <a:stretch>
            <a:fillRect/>
          </a:stretch>
        </p:blipFill>
        <p:spPr>
          <a:xfrm>
            <a:off x="-1241778" y="608611"/>
            <a:ext cx="10978444" cy="6037721"/>
          </a:xfrm>
        </p:spPr>
      </p:pic>
    </p:spTree>
    <p:extLst>
      <p:ext uri="{BB962C8B-B14F-4D97-AF65-F5344CB8AC3E}">
        <p14:creationId xmlns:p14="http://schemas.microsoft.com/office/powerpoint/2010/main" val="37916094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5" name="Content Placeholder 4" descr="DSC06663.JPG"/>
          <p:cNvPicPr>
            <a:picLocks noGrp="1" noChangeAspect="1"/>
          </p:cNvPicPr>
          <p:nvPr>
            <p:ph idx="1"/>
          </p:nvPr>
        </p:nvPicPr>
        <p:blipFill>
          <a:blip r:embed="rId3">
            <a:extLst>
              <a:ext uri="{28A0092B-C50C-407E-A947-70E740481C1C}">
                <a14:useLocalDpi xmlns:a14="http://schemas.microsoft.com/office/drawing/2010/main" val="0"/>
              </a:ext>
            </a:extLst>
          </a:blip>
          <a:srcRect l="-18187" r="-18187"/>
          <a:stretch>
            <a:fillRect/>
          </a:stretch>
        </p:blipFill>
        <p:spPr>
          <a:xfrm>
            <a:off x="-404441" y="776111"/>
            <a:ext cx="9981101" cy="5489221"/>
          </a:xfrm>
        </p:spPr>
      </p:pic>
    </p:spTree>
    <p:extLst>
      <p:ext uri="{BB962C8B-B14F-4D97-AF65-F5344CB8AC3E}">
        <p14:creationId xmlns:p14="http://schemas.microsoft.com/office/powerpoint/2010/main" val="10156327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5" name="Content Placeholder 4" descr="DSC06683.jpg"/>
          <p:cNvPicPr>
            <a:picLocks noGrp="1" noChangeAspect="1"/>
          </p:cNvPicPr>
          <p:nvPr>
            <p:ph idx="1"/>
          </p:nvPr>
        </p:nvPicPr>
        <p:blipFill>
          <a:blip r:embed="rId3">
            <a:extLst>
              <a:ext uri="{28A0092B-C50C-407E-A947-70E740481C1C}">
                <a14:useLocalDpi xmlns:a14="http://schemas.microsoft.com/office/drawing/2010/main" val="0"/>
              </a:ext>
            </a:extLst>
          </a:blip>
          <a:srcRect l="-71221" r="-71221"/>
          <a:stretch>
            <a:fillRect/>
          </a:stretch>
        </p:blipFill>
        <p:spPr>
          <a:xfrm>
            <a:off x="-1106417" y="274638"/>
            <a:ext cx="11431763" cy="6287029"/>
          </a:xfrm>
        </p:spPr>
      </p:pic>
    </p:spTree>
    <p:extLst>
      <p:ext uri="{BB962C8B-B14F-4D97-AF65-F5344CB8AC3E}">
        <p14:creationId xmlns:p14="http://schemas.microsoft.com/office/powerpoint/2010/main" val="7004588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6" name="Content Placeholder 5" descr="DSC06711.jpg"/>
          <p:cNvPicPr>
            <a:picLocks noGrp="1" noChangeAspect="1"/>
          </p:cNvPicPr>
          <p:nvPr>
            <p:ph idx="1"/>
          </p:nvPr>
        </p:nvPicPr>
        <p:blipFill>
          <a:blip r:embed="rId3">
            <a:extLst>
              <a:ext uri="{28A0092B-C50C-407E-A947-70E740481C1C}">
                <a14:useLocalDpi xmlns:a14="http://schemas.microsoft.com/office/drawing/2010/main" val="0"/>
              </a:ext>
            </a:extLst>
          </a:blip>
          <a:srcRect l="-71221" r="-71221"/>
          <a:stretch>
            <a:fillRect/>
          </a:stretch>
        </p:blipFill>
        <p:spPr>
          <a:xfrm>
            <a:off x="-1219305" y="274638"/>
            <a:ext cx="11200838" cy="6160029"/>
          </a:xfrm>
        </p:spPr>
      </p:pic>
    </p:spTree>
    <p:extLst>
      <p:ext uri="{BB962C8B-B14F-4D97-AF65-F5344CB8AC3E}">
        <p14:creationId xmlns:p14="http://schemas.microsoft.com/office/powerpoint/2010/main" val="22575759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5" name="Content Placeholder 4" descr="DSC06713.jpg"/>
          <p:cNvPicPr>
            <a:picLocks noGrp="1" noChangeAspect="1"/>
          </p:cNvPicPr>
          <p:nvPr>
            <p:ph idx="1"/>
          </p:nvPr>
        </p:nvPicPr>
        <p:blipFill>
          <a:blip r:embed="rId3">
            <a:extLst>
              <a:ext uri="{28A0092B-C50C-407E-A947-70E740481C1C}">
                <a14:useLocalDpi xmlns:a14="http://schemas.microsoft.com/office/drawing/2010/main" val="0"/>
              </a:ext>
            </a:extLst>
          </a:blip>
          <a:srcRect l="-71221" r="-71221"/>
          <a:stretch>
            <a:fillRect/>
          </a:stretch>
        </p:blipFill>
        <p:spPr>
          <a:xfrm>
            <a:off x="-983810" y="522111"/>
            <a:ext cx="10981779" cy="6039555"/>
          </a:xfrm>
        </p:spPr>
      </p:pic>
    </p:spTree>
    <p:extLst>
      <p:ext uri="{BB962C8B-B14F-4D97-AF65-F5344CB8AC3E}">
        <p14:creationId xmlns:p14="http://schemas.microsoft.com/office/powerpoint/2010/main" val="3901273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1020x300c-d72f-pq-2015-zidle.jpg"/>
          <p:cNvPicPr>
            <a:picLocks noChangeAspect="1"/>
          </p:cNvPicPr>
          <p:nvPr/>
        </p:nvPicPr>
        <p:blipFill rotWithShape="1">
          <a:blip r:embed="rId2">
            <a:alphaModFix amt="46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sp>
        <p:nvSpPr>
          <p:cNvPr id="2" name="Title 1"/>
          <p:cNvSpPr>
            <a:spLocks noGrp="1"/>
          </p:cNvSpPr>
          <p:nvPr>
            <p:ph type="title"/>
          </p:nvPr>
        </p:nvSpPr>
        <p:spPr>
          <a:xfrm>
            <a:off x="457200" y="274638"/>
            <a:ext cx="8229600" cy="1001006"/>
          </a:xfrm>
        </p:spPr>
        <p:txBody>
          <a:bodyPr>
            <a:normAutofit/>
          </a:bodyPr>
          <a:lstStyle/>
          <a:p>
            <a:r>
              <a:rPr lang="en-US" sz="2800" dirty="0" smtClean="0">
                <a:solidFill>
                  <a:srgbClr val="FFFFFF"/>
                </a:solidFill>
                <a:latin typeface="Lucida Grande CE"/>
                <a:cs typeface="Lucida Grande CE"/>
              </a:rPr>
              <a:t>1. </a:t>
            </a:r>
            <a:r>
              <a:rPr lang="en-US" sz="2800" dirty="0" err="1">
                <a:solidFill>
                  <a:srgbClr val="FFFFFF"/>
                </a:solidFill>
                <a:latin typeface="Lucida Grande CE"/>
                <a:cs typeface="Lucida Grande CE"/>
              </a:rPr>
              <a:t>s</a:t>
            </a:r>
            <a:r>
              <a:rPr lang="en-US" sz="2800" dirty="0" err="1" smtClean="0">
                <a:solidFill>
                  <a:srgbClr val="FFFFFF"/>
                </a:solidFill>
                <a:latin typeface="Lucida Grande CE"/>
                <a:cs typeface="Lucida Grande CE"/>
              </a:rPr>
              <a:t>etkání</a:t>
            </a:r>
            <a:r>
              <a:rPr lang="en-US" sz="2800" dirty="0" smtClean="0">
                <a:solidFill>
                  <a:srgbClr val="FFFFFF"/>
                </a:solidFill>
                <a:latin typeface="Lucida Grande CE"/>
                <a:cs typeface="Lucida Grande CE"/>
              </a:rPr>
              <a:t> JAMU a DAMU v </a:t>
            </a:r>
            <a:r>
              <a:rPr lang="en-US" sz="2800" dirty="0" err="1" smtClean="0">
                <a:solidFill>
                  <a:srgbClr val="FFFFFF"/>
                </a:solidFill>
                <a:latin typeface="Lucida Grande CE"/>
                <a:cs typeface="Lucida Grande CE"/>
              </a:rPr>
              <a:t>Praze</a:t>
            </a:r>
            <a:r>
              <a:rPr lang="en-US" sz="2800" dirty="0" smtClean="0">
                <a:solidFill>
                  <a:srgbClr val="FFFFFF"/>
                </a:solidFill>
                <a:latin typeface="Lucida Grande CE"/>
                <a:cs typeface="Lucida Grande CE"/>
              </a:rPr>
              <a:t/>
            </a:r>
            <a:br>
              <a:rPr lang="en-US" sz="2800" dirty="0" smtClean="0">
                <a:solidFill>
                  <a:srgbClr val="FFFFFF"/>
                </a:solidFill>
                <a:latin typeface="Lucida Grande CE"/>
                <a:cs typeface="Lucida Grande CE"/>
              </a:rPr>
            </a:br>
            <a:r>
              <a:rPr lang="en-US" sz="2000" dirty="0" smtClean="0">
                <a:solidFill>
                  <a:srgbClr val="FFFFFF"/>
                </a:solidFill>
                <a:latin typeface="Lucida Grande CE"/>
                <a:cs typeface="Lucida Grande CE"/>
              </a:rPr>
              <a:t>21.</a:t>
            </a:r>
            <a:r>
              <a:rPr lang="cs-CZ" sz="2000" dirty="0" err="1">
                <a:solidFill>
                  <a:srgbClr val="FFFFFF"/>
                </a:solidFill>
                <a:latin typeface="Lucida Grande CE"/>
                <a:cs typeface="Lucida Grande CE"/>
              </a:rPr>
              <a:t>ř</a:t>
            </a:r>
            <a:r>
              <a:rPr lang="en-US" sz="2000" dirty="0" err="1" smtClean="0">
                <a:solidFill>
                  <a:srgbClr val="FFFFFF"/>
                </a:solidFill>
                <a:latin typeface="Lucida Grande CE"/>
                <a:cs typeface="Lucida Grande CE"/>
              </a:rPr>
              <a:t>íjen</a:t>
            </a:r>
            <a:r>
              <a:rPr lang="en-US" sz="2000" dirty="0" smtClean="0">
                <a:solidFill>
                  <a:srgbClr val="FFFFFF"/>
                </a:solidFill>
                <a:latin typeface="Lucida Grande CE"/>
                <a:cs typeface="Lucida Grande CE"/>
              </a:rPr>
              <a:t> 2014</a:t>
            </a:r>
            <a:endParaRPr lang="en-US" sz="2000" dirty="0">
              <a:solidFill>
                <a:srgbClr val="FFFFFF"/>
              </a:solidFill>
              <a:latin typeface="Lucida Grande CE"/>
              <a:cs typeface="Lucida Grande CE"/>
            </a:endParaRPr>
          </a:p>
        </p:txBody>
      </p:sp>
      <p:pic>
        <p:nvPicPr>
          <p:cNvPr id="5" name="Content Placeholder 4" descr="10154099_10205076931632342_1276519726280615647_n.jpg"/>
          <p:cNvPicPr>
            <a:picLocks noGrp="1" noChangeAspect="1"/>
          </p:cNvPicPr>
          <p:nvPr>
            <p:ph idx="1"/>
          </p:nvPr>
        </p:nvPicPr>
        <p:blipFill>
          <a:blip r:embed="rId3">
            <a:extLst>
              <a:ext uri="{28A0092B-C50C-407E-A947-70E740481C1C}">
                <a14:useLocalDpi xmlns:a14="http://schemas.microsoft.com/office/drawing/2010/main" val="0"/>
              </a:ext>
            </a:extLst>
          </a:blip>
          <a:srcRect l="-4360" r="-4360"/>
          <a:stretch>
            <a:fillRect/>
          </a:stretch>
        </p:blipFill>
        <p:spPr>
          <a:xfrm>
            <a:off x="-74686" y="1275644"/>
            <a:ext cx="4801909" cy="2640865"/>
          </a:xfrm>
        </p:spPr>
      </p:pic>
      <p:pic>
        <p:nvPicPr>
          <p:cNvPr id="6" name="Picture 5" descr="10411394_10205076932152355_7153922090768927882_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0222" y="1275646"/>
            <a:ext cx="4416777" cy="2640864"/>
          </a:xfrm>
          <a:prstGeom prst="rect">
            <a:avLst/>
          </a:prstGeom>
        </p:spPr>
      </p:pic>
      <p:pic>
        <p:nvPicPr>
          <p:cNvPr id="7" name="Picture 6" descr="10404130_10205076929992301_2733228113239723121_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045743"/>
            <a:ext cx="4445000" cy="2657739"/>
          </a:xfrm>
          <a:prstGeom prst="rect">
            <a:avLst/>
          </a:prstGeom>
        </p:spPr>
      </p:pic>
      <p:pic>
        <p:nvPicPr>
          <p:cNvPr id="8" name="Picture 7" descr="10370348_10205076933712394_6179612406668393865_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2" y="4045743"/>
            <a:ext cx="4444998" cy="2657739"/>
          </a:xfrm>
          <a:prstGeom prst="rect">
            <a:avLst/>
          </a:prstGeom>
        </p:spPr>
      </p:pic>
    </p:spTree>
    <p:extLst>
      <p:ext uri="{BB962C8B-B14F-4D97-AF65-F5344CB8AC3E}">
        <p14:creationId xmlns:p14="http://schemas.microsoft.com/office/powerpoint/2010/main" val="36996324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5" name="Content Placeholder 4" descr="DSC06402.jpg"/>
          <p:cNvPicPr>
            <a:picLocks noGrp="1" noChangeAspect="1"/>
          </p:cNvPicPr>
          <p:nvPr>
            <p:ph idx="1"/>
          </p:nvPr>
        </p:nvPicPr>
        <p:blipFill>
          <a:blip r:embed="rId3">
            <a:extLst>
              <a:ext uri="{28A0092B-C50C-407E-A947-70E740481C1C}">
                <a14:useLocalDpi xmlns:a14="http://schemas.microsoft.com/office/drawing/2010/main" val="0"/>
              </a:ext>
            </a:extLst>
          </a:blip>
          <a:srcRect l="-71221" r="-71221"/>
          <a:stretch>
            <a:fillRect/>
          </a:stretch>
        </p:blipFill>
        <p:spPr>
          <a:xfrm>
            <a:off x="-3302054" y="155223"/>
            <a:ext cx="11777188" cy="6477000"/>
          </a:xfrm>
        </p:spPr>
      </p:pic>
      <p:sp>
        <p:nvSpPr>
          <p:cNvPr id="2" name="Title 1"/>
          <p:cNvSpPr>
            <a:spLocks noGrp="1"/>
          </p:cNvSpPr>
          <p:nvPr>
            <p:ph type="title"/>
          </p:nvPr>
        </p:nvSpPr>
        <p:spPr>
          <a:xfrm>
            <a:off x="5235222" y="-183446"/>
            <a:ext cx="3908778" cy="4910667"/>
          </a:xfrm>
        </p:spPr>
        <p:txBody>
          <a:bodyPr>
            <a:normAutofit/>
          </a:bodyPr>
          <a:lstStyle/>
          <a:p>
            <a:pPr algn="l"/>
            <a:r>
              <a:rPr lang="en-US" sz="3600" dirty="0" err="1">
                <a:solidFill>
                  <a:srgbClr val="FFFFFF"/>
                </a:solidFill>
              </a:rPr>
              <a:t>o</a:t>
            </a:r>
            <a:r>
              <a:rPr lang="en-US" sz="3600" dirty="0" err="1" smtClean="0">
                <a:solidFill>
                  <a:srgbClr val="FFFFFF"/>
                </a:solidFill>
              </a:rPr>
              <a:t>cenění</a:t>
            </a:r>
            <a:r>
              <a:rPr lang="en-US" sz="3600" dirty="0" smtClean="0">
                <a:solidFill>
                  <a:srgbClr val="FFFFFF"/>
                </a:solidFill>
              </a:rPr>
              <a:t> </a:t>
            </a:r>
            <a:r>
              <a:rPr lang="en-US" sz="3600" dirty="0" err="1">
                <a:solidFill>
                  <a:srgbClr val="FFFFFF"/>
                </a:solidFill>
              </a:rPr>
              <a:t>e</a:t>
            </a:r>
            <a:r>
              <a:rPr lang="en-US" sz="3600" dirty="0" err="1" smtClean="0">
                <a:solidFill>
                  <a:srgbClr val="FFFFFF"/>
                </a:solidFill>
              </a:rPr>
              <a:t>xpozice</a:t>
            </a:r>
            <a:r>
              <a:rPr lang="en-US" sz="3600" dirty="0" smtClean="0">
                <a:solidFill>
                  <a:srgbClr val="FFFFFF"/>
                </a:solidFill>
              </a:rPr>
              <a:t> JAMU </a:t>
            </a:r>
            <a:r>
              <a:rPr lang="en-US" sz="3600" dirty="0" err="1" smtClean="0">
                <a:solidFill>
                  <a:srgbClr val="FFFFFF"/>
                </a:solidFill>
              </a:rPr>
              <a:t>na</a:t>
            </a:r>
            <a:r>
              <a:rPr lang="en-US" sz="3600" dirty="0" smtClean="0">
                <a:solidFill>
                  <a:srgbClr val="FFFFFF"/>
                </a:solidFill>
              </a:rPr>
              <a:t> PQ</a:t>
            </a:r>
            <a:br>
              <a:rPr lang="en-US" sz="3600" dirty="0" smtClean="0">
                <a:solidFill>
                  <a:srgbClr val="FFFFFF"/>
                </a:solidFill>
              </a:rPr>
            </a:br>
            <a:r>
              <a:rPr lang="en-US" dirty="0" smtClean="0">
                <a:solidFill>
                  <a:srgbClr val="FFFFFF"/>
                </a:solidFill>
              </a:rPr>
              <a:t/>
            </a:r>
            <a:br>
              <a:rPr lang="en-US" dirty="0" smtClean="0">
                <a:solidFill>
                  <a:srgbClr val="FFFFFF"/>
                </a:solidFill>
              </a:rPr>
            </a:br>
            <a:r>
              <a:rPr lang="en-US" sz="2200" b="1" dirty="0" smtClean="0">
                <a:solidFill>
                  <a:srgbClr val="FFFFFF"/>
                </a:solidFill>
              </a:rPr>
              <a:t>2. </a:t>
            </a:r>
            <a:r>
              <a:rPr lang="en-US" sz="2200" b="1" dirty="0" err="1" smtClean="0">
                <a:solidFill>
                  <a:srgbClr val="FFFFFF"/>
                </a:solidFill>
              </a:rPr>
              <a:t>místo</a:t>
            </a:r>
            <a:r>
              <a:rPr lang="en-US" sz="2200" dirty="0" smtClean="0">
                <a:solidFill>
                  <a:srgbClr val="FFFFFF"/>
                </a:solidFill>
              </a:rPr>
              <a:t>: </a:t>
            </a:r>
            <a:r>
              <a:rPr lang="en-US" sz="2200" dirty="0" err="1">
                <a:solidFill>
                  <a:srgbClr val="FFFFFF"/>
                </a:solidFill>
              </a:rPr>
              <a:t>C</a:t>
            </a:r>
            <a:r>
              <a:rPr lang="en-US" sz="2200" dirty="0" err="1" smtClean="0">
                <a:solidFill>
                  <a:srgbClr val="FFFFFF"/>
                </a:solidFill>
              </a:rPr>
              <a:t>ena</a:t>
            </a:r>
            <a:r>
              <a:rPr lang="en-US" sz="2200" dirty="0" smtClean="0">
                <a:solidFill>
                  <a:srgbClr val="FFFFFF"/>
                </a:solidFill>
              </a:rPr>
              <a:t> </a:t>
            </a:r>
            <a:r>
              <a:rPr lang="en-US" sz="2200" dirty="0" err="1" smtClean="0">
                <a:solidFill>
                  <a:srgbClr val="FFFFFF"/>
                </a:solidFill>
              </a:rPr>
              <a:t>dětských</a:t>
            </a:r>
            <a:r>
              <a:rPr lang="en-US" sz="2200" dirty="0" smtClean="0">
                <a:solidFill>
                  <a:srgbClr val="FFFFFF"/>
                </a:solidFill>
              </a:rPr>
              <a:t> </a:t>
            </a:r>
            <a:r>
              <a:rPr lang="en-US" sz="2200" dirty="0" err="1" smtClean="0">
                <a:solidFill>
                  <a:srgbClr val="FFFFFF"/>
                </a:solidFill>
              </a:rPr>
              <a:t>návštěvníků</a:t>
            </a:r>
            <a:r>
              <a:rPr lang="en-US" sz="2200" dirty="0" smtClean="0">
                <a:solidFill>
                  <a:srgbClr val="FFFFFF"/>
                </a:solidFill>
              </a:rPr>
              <a:t> </a:t>
            </a:r>
            <a:r>
              <a:rPr lang="en-US" sz="2200" dirty="0" err="1" smtClean="0">
                <a:solidFill>
                  <a:srgbClr val="FFFFFF"/>
                </a:solidFill>
              </a:rPr>
              <a:t>za</a:t>
            </a:r>
            <a:r>
              <a:rPr lang="en-US" sz="2200" dirty="0" smtClean="0">
                <a:solidFill>
                  <a:srgbClr val="FFFFFF"/>
                </a:solidFill>
              </a:rPr>
              <a:t> </a:t>
            </a:r>
            <a:r>
              <a:rPr lang="en-US" sz="2200" dirty="0" err="1" smtClean="0">
                <a:solidFill>
                  <a:srgbClr val="FFFFFF"/>
                </a:solidFill>
              </a:rPr>
              <a:t>nejlepší</a:t>
            </a:r>
            <a:r>
              <a:rPr lang="en-US" sz="2200" dirty="0" smtClean="0">
                <a:solidFill>
                  <a:srgbClr val="FFFFFF"/>
                </a:solidFill>
              </a:rPr>
              <a:t> </a:t>
            </a:r>
            <a:r>
              <a:rPr lang="en-US" sz="2200" dirty="0" err="1" smtClean="0">
                <a:solidFill>
                  <a:srgbClr val="FFFFFF"/>
                </a:solidFill>
              </a:rPr>
              <a:t>expozici</a:t>
            </a:r>
            <a:r>
              <a:rPr lang="en-US" sz="2200" dirty="0" smtClean="0">
                <a:solidFill>
                  <a:srgbClr val="FFFFFF"/>
                </a:solidFill>
              </a:rPr>
              <a:t> </a:t>
            </a:r>
            <a:r>
              <a:rPr lang="en-US" sz="2200" dirty="0" err="1" smtClean="0">
                <a:solidFill>
                  <a:srgbClr val="FFFFFF"/>
                </a:solidFill>
              </a:rPr>
              <a:t>na</a:t>
            </a:r>
            <a:r>
              <a:rPr lang="en-US" sz="2200" dirty="0" smtClean="0">
                <a:solidFill>
                  <a:srgbClr val="FFFFFF"/>
                </a:solidFill>
              </a:rPr>
              <a:t> PQ 2015</a:t>
            </a:r>
            <a:br>
              <a:rPr lang="en-US" sz="2200" dirty="0" smtClean="0">
                <a:solidFill>
                  <a:srgbClr val="FFFFFF"/>
                </a:solidFill>
              </a:rPr>
            </a:br>
            <a:r>
              <a:rPr lang="en-US" sz="2200" dirty="0" smtClean="0">
                <a:solidFill>
                  <a:srgbClr val="FFFFFF"/>
                </a:solidFill>
              </a:rPr>
              <a:t/>
            </a:r>
            <a:br>
              <a:rPr lang="en-US" sz="2200" dirty="0" smtClean="0">
                <a:solidFill>
                  <a:srgbClr val="FFFFFF"/>
                </a:solidFill>
              </a:rPr>
            </a:br>
            <a:r>
              <a:rPr lang="en-US" sz="2200" dirty="0" err="1" smtClean="0">
                <a:solidFill>
                  <a:srgbClr val="FFFFFF"/>
                </a:solidFill>
              </a:rPr>
              <a:t>nominace</a:t>
            </a:r>
            <a:r>
              <a:rPr lang="en-US" sz="2200" dirty="0">
                <a:solidFill>
                  <a:srgbClr val="FFFFFF"/>
                </a:solidFill>
              </a:rPr>
              <a:t>:</a:t>
            </a:r>
            <a:r>
              <a:rPr lang="en-US" sz="2200" dirty="0" smtClean="0">
                <a:solidFill>
                  <a:srgbClr val="FFFFFF"/>
                </a:solidFill>
              </a:rPr>
              <a:t> </a:t>
            </a:r>
            <a:r>
              <a:rPr lang="cs-CZ" sz="2000" b="1" dirty="0">
                <a:solidFill>
                  <a:srgbClr val="FFFFFF"/>
                </a:solidFill>
              </a:rPr>
              <a:t>Zlatá medaile PQ 2015 za nejvýraznější talent ve Studentské </a:t>
            </a:r>
            <a:r>
              <a:rPr lang="cs-CZ" sz="2000" b="1" dirty="0" smtClean="0">
                <a:solidFill>
                  <a:srgbClr val="FFFFFF"/>
                </a:solidFill>
              </a:rPr>
              <a:t>sekci</a:t>
            </a:r>
            <a:r>
              <a:rPr lang="cs-CZ" sz="2000" dirty="0" smtClean="0">
                <a:solidFill>
                  <a:srgbClr val="FFFFFF"/>
                </a:solidFill>
              </a:rPr>
              <a:t> (nominováni z 55 zemí)</a:t>
            </a:r>
            <a:r>
              <a:rPr lang="cs-CZ" sz="2000" b="1" dirty="0" smtClean="0">
                <a:solidFill>
                  <a:srgbClr val="FFFFFF"/>
                </a:solidFill>
              </a:rPr>
              <a:t> </a:t>
            </a:r>
            <a:endParaRPr lang="en-US" sz="2200" dirty="0">
              <a:solidFill>
                <a:srgbClr val="FFFFFF"/>
              </a:solidFill>
            </a:endParaRPr>
          </a:p>
        </p:txBody>
      </p:sp>
    </p:spTree>
    <p:extLst>
      <p:ext uri="{BB962C8B-B14F-4D97-AF65-F5344CB8AC3E}">
        <p14:creationId xmlns:p14="http://schemas.microsoft.com/office/powerpoint/2010/main" val="3453625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5" name="Content Placeholder 4" descr="9758_10205076930712319_258278595348688345_n.jpg"/>
          <p:cNvPicPr>
            <a:picLocks noGrp="1" noChangeAspect="1"/>
          </p:cNvPicPr>
          <p:nvPr>
            <p:ph idx="1"/>
          </p:nvPr>
        </p:nvPicPr>
        <p:blipFill>
          <a:blip r:embed="rId3">
            <a:extLst>
              <a:ext uri="{28A0092B-C50C-407E-A947-70E740481C1C}">
                <a14:useLocalDpi xmlns:a14="http://schemas.microsoft.com/office/drawing/2010/main" val="0"/>
              </a:ext>
            </a:extLst>
          </a:blip>
          <a:srcRect l="-4360" r="-4360"/>
          <a:stretch>
            <a:fillRect/>
          </a:stretch>
        </p:blipFill>
        <p:spPr>
          <a:xfrm>
            <a:off x="0" y="89824"/>
            <a:ext cx="5785556" cy="3181833"/>
          </a:xfrm>
        </p:spPr>
      </p:pic>
      <p:pic>
        <p:nvPicPr>
          <p:cNvPr id="6" name="Picture 5" descr="10516767_10205076934272408_5388228677435009646_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8399" y="3358444"/>
            <a:ext cx="5594489" cy="3345038"/>
          </a:xfrm>
          <a:prstGeom prst="rect">
            <a:avLst/>
          </a:prstGeom>
        </p:spPr>
      </p:pic>
    </p:spTree>
    <p:extLst>
      <p:ext uri="{BB962C8B-B14F-4D97-AF65-F5344CB8AC3E}">
        <p14:creationId xmlns:p14="http://schemas.microsoft.com/office/powerpoint/2010/main" val="1796153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5" descr="1020x300c-d72f-pq-2015-zidle.jpg"/>
          <p:cNvPicPr>
            <a:picLocks noChangeAspect="1"/>
          </p:cNvPicPr>
          <p:nvPr/>
        </p:nvPicPr>
        <p:blipFill rotWithShape="1">
          <a:blip r:embed="rId2">
            <a:alphaModFix amt="40000"/>
            <a:extLst>
              <a:ext uri="{28A0092B-C50C-407E-A947-70E740481C1C}">
                <a14:useLocalDpi xmlns:a14="http://schemas.microsoft.com/office/drawing/2010/main" val="0"/>
              </a:ext>
            </a:extLst>
          </a:blip>
          <a:srcRect l="30732" r="30052"/>
          <a:stretch/>
        </p:blipFill>
        <p:spPr>
          <a:xfrm>
            <a:off x="0" y="0"/>
            <a:ext cx="9144000" cy="6858000"/>
          </a:xfrm>
          <a:prstGeom prst="rect">
            <a:avLst/>
          </a:prstGeom>
        </p:spPr>
      </p:pic>
      <p:pic>
        <p:nvPicPr>
          <p:cNvPr id="5" name="Content Placeholder 4" descr="10516825_4804007636015_1015651854610811385_n.jpg"/>
          <p:cNvPicPr>
            <a:picLocks noGrp="1" noChangeAspect="1"/>
          </p:cNvPicPr>
          <p:nvPr>
            <p:ph idx="1"/>
          </p:nvPr>
        </p:nvPicPr>
        <p:blipFill>
          <a:blip r:embed="rId3">
            <a:extLst>
              <a:ext uri="{28A0092B-C50C-407E-A947-70E740481C1C}">
                <a14:useLocalDpi xmlns:a14="http://schemas.microsoft.com/office/drawing/2010/main" val="0"/>
              </a:ext>
            </a:extLst>
          </a:blip>
          <a:srcRect l="-1045" r="-1045"/>
          <a:stretch>
            <a:fillRect/>
          </a:stretch>
        </p:blipFill>
        <p:spPr>
          <a:xfrm rot="16200000">
            <a:off x="3364203" y="1621867"/>
            <a:ext cx="6517870" cy="3584578"/>
          </a:xfrm>
        </p:spPr>
      </p:pic>
      <p:pic>
        <p:nvPicPr>
          <p:cNvPr id="6" name="Picture 5" descr="10689905_4804007476011_3340324194411415655_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267" y="274638"/>
            <a:ext cx="3592464" cy="6398453"/>
          </a:xfrm>
          <a:prstGeom prst="rect">
            <a:avLst/>
          </a:prstGeom>
        </p:spPr>
      </p:pic>
    </p:spTree>
    <p:extLst>
      <p:ext uri="{BB962C8B-B14F-4D97-AF65-F5344CB8AC3E}">
        <p14:creationId xmlns:p14="http://schemas.microsoft.com/office/powerpoint/2010/main" val="33480750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666</TotalTime>
  <Words>107</Words>
  <Application>Microsoft Macintosh PowerPoint</Application>
  <PresentationFormat>On-screen Show (4:3)</PresentationFormat>
  <Paragraphs>22</Paragraphs>
  <Slides>70</Slides>
  <Notes>0</Notes>
  <HiddenSlides>0</HiddenSlides>
  <MMClips>0</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Office Theme</vt:lpstr>
      <vt:lpstr>PowerPoint Presentation</vt:lpstr>
      <vt:lpstr>autoři expozice JAMU Markétka, Stanislávek, Juliánka</vt:lpstr>
      <vt:lpstr>Kafkův dům</vt:lpstr>
      <vt:lpstr>PowerPoint Presentation</vt:lpstr>
      <vt:lpstr>PowerPoint Presentation</vt:lpstr>
      <vt:lpstr>PowerPoint Presentation</vt:lpstr>
      <vt:lpstr>1. setkání JAMU a DAMU v Praze 21.říjen 2014</vt:lpstr>
      <vt:lpstr>PowerPoint Presentation</vt:lpstr>
      <vt:lpstr>PowerPoint Presentation</vt:lpstr>
      <vt:lpstr>Příklady návrhů studentů z DAMU, KALD a JAMU </vt:lpstr>
      <vt:lpstr>rozdělení prostoru JAMU a DAMU</vt:lpstr>
      <vt:lpstr>původní vítězný návrh pro expozici JAMU</vt:lpstr>
      <vt:lpstr>        0,5°  Expozice JAMU je hluboce zakořeněna v tradičním českém prostředí, které symbolizuje místo setkání a reprezentuje naše prostředí, kde se každý setkává s každým. Je to místo, kde se nad pivem probírají ty nejzásadnější témata jakými jsou politika, hudba a počasí, zde se vytvářejí nové a opravdové hodnoty české kultury. Časoprostorová smyčka v níž je obsažena krása české identity, sdílený prostor otevřený všem, stejně jako Česká republika, země "bez hranic“, která je otevřena každému.    Pulzující a klimaticky proměnlivé prostředí, půlnoční karaoke, tanečky,..večírek pro každého. Prostor přestává být trojrozměrný a stává se vícedimenzionální. Čech jako strážce planetárních hodnot aneb my sem UFOuna nepustíme... Poeticky laděná expozice nad níž se vznáší jemné sdělení, nádech „lokálu“, její esence ve smyslu místa, kde se rodí či boří svět, ideály a inspirace.    Česká hospoda je jako stabilní hodnota v burácejícím vesmíru nejistot.</vt:lpstr>
      <vt:lpstr>Markétka, Stanislávek, Juliánka</vt:lpstr>
      <vt:lpstr>inspirační materiály, objekty</vt:lpstr>
      <vt:lpstr>PowerPoint Presentation</vt:lpstr>
      <vt:lpstr>PowerPoint Presentation</vt:lpstr>
      <vt:lpstr>PowerPoint Presentation</vt:lpstr>
      <vt:lpstr>finální návrh pro expozici JAMU</vt:lpstr>
      <vt:lpstr>PowerPoint Presentation</vt:lpstr>
      <vt:lpstr>PowerPoint Presentation</vt:lpstr>
      <vt:lpstr>PowerPoint Presentation</vt:lpstr>
      <vt:lpstr>PowerPoint Presentation</vt:lpstr>
      <vt:lpstr>  S  T A R T  V  L  N  Ě  N  A</vt:lpstr>
      <vt:lpstr>St. Adler</vt:lpstr>
      <vt:lpstr>PowerPoint Presentation</vt:lpstr>
      <vt:lpstr>PowerPoint Presentation</vt:lpstr>
      <vt:lpstr>PowerPoint Presentation</vt:lpstr>
      <vt:lpstr>PowerPoint Presentation</vt:lpstr>
      <vt:lpstr>PowerPoint Presentation</vt:lpstr>
      <vt:lpstr>   </vt:lpstr>
      <vt:lpstr>jedem si pro country party pípu aneb výlet za všechny prachy</vt:lpstr>
      <vt:lpstr>S T A R T  K  A  F  K  Ů  V    D  Ů  M</vt:lpstr>
      <vt:lpstr>PowerPoint Presentation</vt:lpstr>
      <vt:lpstr>PowerPoint Presentation</vt:lpstr>
      <vt:lpstr>PowerPoint Presentation</vt:lpstr>
      <vt:lpstr>výlet za pěnovou kaskádou do Postoloprt</vt:lpstr>
      <vt:lpstr>PowerPoint Presentation</vt:lpstr>
      <vt:lpstr>PowerPoint Presentation</vt:lpstr>
      <vt:lpstr>muškáty ve veřejném prostoru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jupííííí, Stanislávek už má 17</vt:lpstr>
      <vt:lpstr>Název akce: Pěna víry   Popis: Vícedimenzionální pěnové peklo, kde sladce vrkají holoubci. Tanečky a večírek pro každého aneb tvůj kazatel si tě podá! Přijď se klimaticky proměnit a vytvoř si svůj pěnový kokon. </vt:lpstr>
      <vt:lpstr>PowerPoint Presentation</vt:lpstr>
      <vt:lpstr>PowerPoint Presentation</vt:lpstr>
      <vt:lpstr>!!! historický okamžik !!!</vt:lpstr>
      <vt:lpstr>PowerPoint Presentation</vt:lpstr>
      <vt:lpstr>PowerPoint Presentation</vt:lpstr>
      <vt:lpstr>PowerPoint Presentation</vt:lpstr>
      <vt:lpstr>PowerPoint Presentation</vt:lpstr>
      <vt:lpstr>PowerPoint Presentation</vt:lpstr>
      <vt:lpstr>z Kafkova domu  přes Karlův most směr Americká ambasáda</vt:lpstr>
      <vt:lpstr>PowerPoint Presentation</vt:lpstr>
      <vt:lpstr>PowerPoint Presentation</vt:lpstr>
      <vt:lpstr>PowerPoint Presentation</vt:lpstr>
      <vt:lpstr>PowerPoint Presentation</vt:lpstr>
      <vt:lpstr>ocenění expozice JAMU na PQ  2. místo: Cena dětských návštěvníků za nejlepší expozici na PQ 2015  nominace: Zlatá medaile PQ 2015 za nejvýraznější talent ve Studentské sekci (nominováni z 55 zemí)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Juliána</dc:creator>
  <cp:lastModifiedBy>Juliána</cp:lastModifiedBy>
  <cp:revision>47</cp:revision>
  <dcterms:created xsi:type="dcterms:W3CDTF">2015-09-13T09:02:57Z</dcterms:created>
  <dcterms:modified xsi:type="dcterms:W3CDTF">2015-09-18T07:49:08Z</dcterms:modified>
</cp:coreProperties>
</file>